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4"/>
  </p:notesMasterIdLst>
  <p:handoutMasterIdLst>
    <p:handoutMasterId r:id="rId5"/>
  </p:handout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F72"/>
    <a:srgbClr val="303540"/>
    <a:srgbClr val="CA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0B2181-E5A6-44A1-8756-379E11E86230}" type="doc">
      <dgm:prSet loTypeId="urn:microsoft.com/office/officeart/2005/8/layout/radial1" loCatId="cycl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285215F-F7D3-426D-869F-A205F1C4BF2E}">
      <dgm:prSet phldrT="[Text]" custT="1"/>
      <dgm:spPr>
        <a:ln w="15875">
          <a:solidFill>
            <a:schemeClr val="tx1"/>
          </a:solidFill>
          <a:prstDash val="solid"/>
        </a:ln>
      </dgm:spPr>
      <dgm:t>
        <a:bodyPr lIns="0" tIns="0" rIns="0" bIns="0" anchor="ctr"/>
        <a:lstStyle/>
        <a:p>
          <a:pPr algn="ctr"/>
          <a:endParaRPr lang="en-US" sz="1500" b="1" spc="0" dirty="0">
            <a:solidFill>
              <a:schemeClr val="tx1"/>
            </a:solidFill>
            <a:effectLst/>
          </a:endParaRPr>
        </a:p>
      </dgm:t>
    </dgm:pt>
    <dgm:pt modelId="{C88ED351-B087-4B5B-B036-8A79F85B9430}" type="parTrans" cxnId="{712F59E6-9F77-49BE-896E-6AB661489231}">
      <dgm:prSet/>
      <dgm:spPr/>
      <dgm:t>
        <a:bodyPr/>
        <a:lstStyle/>
        <a:p>
          <a:endParaRPr lang="en-US"/>
        </a:p>
      </dgm:t>
    </dgm:pt>
    <dgm:pt modelId="{8F134DCA-F37E-4B6B-8D99-CDA93A04CBF7}" type="sibTrans" cxnId="{712F59E6-9F77-49BE-896E-6AB661489231}">
      <dgm:prSet/>
      <dgm:spPr/>
      <dgm:t>
        <a:bodyPr/>
        <a:lstStyle/>
        <a:p>
          <a:endParaRPr lang="en-US"/>
        </a:p>
      </dgm:t>
    </dgm:pt>
    <dgm:pt modelId="{13BDC813-0B90-48F6-A0DA-2BF83E4323AC}">
      <dgm:prSet phldrT="[Text]"/>
      <dgm:spPr>
        <a:ln w="15875">
          <a:solidFill>
            <a:schemeClr val="tx1"/>
          </a:solidFill>
          <a:prstDash val="solid"/>
        </a:ln>
      </dgm:spPr>
      <dgm:t>
        <a:bodyPr/>
        <a:lstStyle/>
        <a:p>
          <a:endParaRPr lang="en-US" dirty="0"/>
        </a:p>
      </dgm:t>
    </dgm:pt>
    <dgm:pt modelId="{E8090202-8229-492D-BC32-089543CCF403}" type="parTrans" cxnId="{4E45A5E4-3491-4C53-85D5-EB0A6F589374}">
      <dgm:prSet/>
      <dgm:spPr>
        <a:ln w="12700">
          <a:solidFill>
            <a:schemeClr val="tx1"/>
          </a:solidFill>
          <a:round/>
          <a:headEnd type="none" w="lg" len="lg"/>
          <a:tailEnd type="triangle" w="lg" len="lg"/>
        </a:ln>
      </dgm:spPr>
      <dgm:t>
        <a:bodyPr/>
        <a:lstStyle/>
        <a:p>
          <a:endParaRPr lang="en-US"/>
        </a:p>
      </dgm:t>
    </dgm:pt>
    <dgm:pt modelId="{430D8C41-AA6A-488F-A2C6-FE86BBA67565}" type="sibTrans" cxnId="{4E45A5E4-3491-4C53-85D5-EB0A6F589374}">
      <dgm:prSet/>
      <dgm:spPr/>
      <dgm:t>
        <a:bodyPr/>
        <a:lstStyle/>
        <a:p>
          <a:endParaRPr lang="en-US"/>
        </a:p>
      </dgm:t>
    </dgm:pt>
    <dgm:pt modelId="{B69C2618-690B-42BD-8094-89775B7AB89D}">
      <dgm:prSet phldrT="[Text]"/>
      <dgm:spPr>
        <a:ln w="15875">
          <a:solidFill>
            <a:schemeClr val="tx1"/>
          </a:solidFill>
          <a:prstDash val="solid"/>
        </a:ln>
      </dgm:spPr>
      <dgm:t>
        <a:bodyPr/>
        <a:lstStyle/>
        <a:p>
          <a:endParaRPr lang="en-US" dirty="0"/>
        </a:p>
      </dgm:t>
    </dgm:pt>
    <dgm:pt modelId="{42D28648-708A-480E-87B5-ED6BB14FCE43}" type="parTrans" cxnId="{A63ACAD1-AF14-454B-8F2D-1BB2DA64D7F5}">
      <dgm:prSet/>
      <dgm:spPr>
        <a:ln w="12700">
          <a:solidFill>
            <a:schemeClr val="tx1"/>
          </a:solidFill>
          <a:round/>
          <a:headEnd type="none" w="lg" len="lg"/>
          <a:tailEnd type="triangle" w="lg" len="lg"/>
        </a:ln>
      </dgm:spPr>
      <dgm:t>
        <a:bodyPr/>
        <a:lstStyle/>
        <a:p>
          <a:endParaRPr lang="en-US"/>
        </a:p>
      </dgm:t>
    </dgm:pt>
    <dgm:pt modelId="{D590987A-3E82-41C4-96C2-43795618FC36}" type="sibTrans" cxnId="{A63ACAD1-AF14-454B-8F2D-1BB2DA64D7F5}">
      <dgm:prSet/>
      <dgm:spPr/>
      <dgm:t>
        <a:bodyPr/>
        <a:lstStyle/>
        <a:p>
          <a:endParaRPr lang="en-US"/>
        </a:p>
      </dgm:t>
    </dgm:pt>
    <dgm:pt modelId="{01ABCA04-BD82-4076-B9BE-56A01E6D25B7}">
      <dgm:prSet phldrT="[Text]"/>
      <dgm:spPr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 w="15875">
          <a:solidFill>
            <a:schemeClr val="tx1"/>
          </a:solidFill>
          <a:prstDash val="solid"/>
        </a:ln>
      </dgm:spPr>
      <dgm:t>
        <a:bodyPr/>
        <a:lstStyle/>
        <a:p>
          <a:endParaRPr lang="en-US" dirty="0"/>
        </a:p>
      </dgm:t>
    </dgm:pt>
    <dgm:pt modelId="{CC34B6BB-23B2-49FD-A406-648B3086DF41}" type="parTrans" cxnId="{03F4B17E-2D55-43A0-9BF1-80251250F7BC}">
      <dgm:prSet/>
      <dgm:spPr>
        <a:ln w="12700">
          <a:solidFill>
            <a:schemeClr val="tx1"/>
          </a:solidFill>
          <a:round/>
          <a:headEnd type="none" w="lg" len="lg"/>
          <a:tailEnd type="triangle" w="lg" len="lg"/>
        </a:ln>
      </dgm:spPr>
      <dgm:t>
        <a:bodyPr/>
        <a:lstStyle/>
        <a:p>
          <a:endParaRPr lang="en-US"/>
        </a:p>
      </dgm:t>
    </dgm:pt>
    <dgm:pt modelId="{D16D7ECD-6375-4618-9E03-47DC25F83BF1}" type="sibTrans" cxnId="{03F4B17E-2D55-43A0-9BF1-80251250F7BC}">
      <dgm:prSet/>
      <dgm:spPr/>
      <dgm:t>
        <a:bodyPr/>
        <a:lstStyle/>
        <a:p>
          <a:endParaRPr lang="en-US"/>
        </a:p>
      </dgm:t>
    </dgm:pt>
    <dgm:pt modelId="{D68FB0A1-64AF-4719-89C0-1735534AEBB3}">
      <dgm:prSet phldrT="[Text]"/>
      <dgm:spPr>
        <a:ln w="15875">
          <a:solidFill>
            <a:schemeClr val="tx1"/>
          </a:solidFill>
          <a:prstDash val="solid"/>
        </a:ln>
      </dgm:spPr>
      <dgm:t>
        <a:bodyPr/>
        <a:lstStyle/>
        <a:p>
          <a:endParaRPr lang="en-US" dirty="0"/>
        </a:p>
      </dgm:t>
    </dgm:pt>
    <dgm:pt modelId="{97BDDB0E-7BB4-40F0-B54F-BD037FA1B902}" type="parTrans" cxnId="{5D2E581C-9A3C-4C7B-8DB9-0B388BCA1B6F}">
      <dgm:prSet/>
      <dgm:spPr>
        <a:ln w="12700">
          <a:solidFill>
            <a:schemeClr val="tx1"/>
          </a:solidFill>
          <a:round/>
          <a:headEnd type="none" w="lg" len="lg"/>
          <a:tailEnd type="triangle" w="lg" len="lg"/>
        </a:ln>
      </dgm:spPr>
      <dgm:t>
        <a:bodyPr/>
        <a:lstStyle/>
        <a:p>
          <a:endParaRPr lang="en-US"/>
        </a:p>
      </dgm:t>
    </dgm:pt>
    <dgm:pt modelId="{CA0EB4F4-2857-4F3B-B099-390373A5912F}" type="sibTrans" cxnId="{5D2E581C-9A3C-4C7B-8DB9-0B388BCA1B6F}">
      <dgm:prSet/>
      <dgm:spPr/>
      <dgm:t>
        <a:bodyPr/>
        <a:lstStyle/>
        <a:p>
          <a:endParaRPr lang="en-US"/>
        </a:p>
      </dgm:t>
    </dgm:pt>
    <dgm:pt modelId="{2D019032-8DF9-427F-9EED-A44F575B2797}">
      <dgm:prSet phldrT="[Text]" custT="1"/>
      <dgm:spPr>
        <a:ln w="15875">
          <a:solidFill>
            <a:schemeClr val="tx1"/>
          </a:solidFill>
          <a:prstDash val="solid"/>
        </a:ln>
      </dgm:spPr>
      <dgm:t>
        <a:bodyPr/>
        <a:lstStyle/>
        <a:p>
          <a:endParaRPr lang="en-US" sz="1400" dirty="0"/>
        </a:p>
      </dgm:t>
    </dgm:pt>
    <dgm:pt modelId="{30EE830B-DF74-41F0-84DB-53F31DAABAD3}" type="sibTrans" cxnId="{D9DDA6FC-B3AF-42F0-885F-BC9324E7B391}">
      <dgm:prSet/>
      <dgm:spPr/>
      <dgm:t>
        <a:bodyPr/>
        <a:lstStyle/>
        <a:p>
          <a:endParaRPr lang="en-US"/>
        </a:p>
      </dgm:t>
    </dgm:pt>
    <dgm:pt modelId="{8AA4E754-3065-44F5-9AA8-EF9AEDF6D0CC}" type="parTrans" cxnId="{D9DDA6FC-B3AF-42F0-885F-BC9324E7B391}">
      <dgm:prSet/>
      <dgm:spPr>
        <a:ln w="12700">
          <a:solidFill>
            <a:schemeClr val="tx1"/>
          </a:solidFill>
          <a:round/>
          <a:headEnd type="none" w="lg" len="lg"/>
          <a:tailEnd type="triangle" w="lg" len="lg"/>
        </a:ln>
      </dgm:spPr>
      <dgm:t>
        <a:bodyPr/>
        <a:lstStyle/>
        <a:p>
          <a:endParaRPr lang="en-US"/>
        </a:p>
      </dgm:t>
    </dgm:pt>
    <dgm:pt modelId="{1C206003-3862-42FC-8D0D-5CB969C4D4D5}" type="pres">
      <dgm:prSet presAssocID="{A50B2181-E5A6-44A1-8756-379E11E8623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F65768-CD9D-4B58-9D5F-6AF83E4586D6}" type="pres">
      <dgm:prSet presAssocID="{E285215F-F7D3-426D-869F-A205F1C4BF2E}" presName="centerShape" presStyleLbl="node0" presStyleIdx="0" presStyleCnt="1"/>
      <dgm:spPr/>
      <dgm:t>
        <a:bodyPr/>
        <a:lstStyle/>
        <a:p>
          <a:endParaRPr lang="en-US"/>
        </a:p>
      </dgm:t>
    </dgm:pt>
    <dgm:pt modelId="{54647140-69E4-41A6-A8C6-AB935EBE7A65}" type="pres">
      <dgm:prSet presAssocID="{8AA4E754-3065-44F5-9AA8-EF9AEDF6D0CC}" presName="Name9" presStyleLbl="parChTrans1D2" presStyleIdx="0" presStyleCnt="5"/>
      <dgm:spPr/>
      <dgm:t>
        <a:bodyPr/>
        <a:lstStyle/>
        <a:p>
          <a:endParaRPr lang="en-US"/>
        </a:p>
      </dgm:t>
    </dgm:pt>
    <dgm:pt modelId="{93D91C59-4B1B-4428-99CC-CD38ED6D35DF}" type="pres">
      <dgm:prSet presAssocID="{8AA4E754-3065-44F5-9AA8-EF9AEDF6D0CC}" presName="connTx" presStyleLbl="parChTrans1D2" presStyleIdx="0" presStyleCnt="5"/>
      <dgm:spPr/>
      <dgm:t>
        <a:bodyPr/>
        <a:lstStyle/>
        <a:p>
          <a:endParaRPr lang="en-US"/>
        </a:p>
      </dgm:t>
    </dgm:pt>
    <dgm:pt modelId="{413CE0EE-DEA9-4DCD-BDC4-1C706C61D460}" type="pres">
      <dgm:prSet presAssocID="{2D019032-8DF9-427F-9EED-A44F575B279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FD2702-8B4E-448D-9A07-BA386B2BDABF}" type="pres">
      <dgm:prSet presAssocID="{E8090202-8229-492D-BC32-089543CCF403}" presName="Name9" presStyleLbl="parChTrans1D2" presStyleIdx="1" presStyleCnt="5"/>
      <dgm:spPr/>
      <dgm:t>
        <a:bodyPr/>
        <a:lstStyle/>
        <a:p>
          <a:endParaRPr lang="en-US"/>
        </a:p>
      </dgm:t>
    </dgm:pt>
    <dgm:pt modelId="{0A0683A7-FFDC-4669-BD40-6CB23803F38E}" type="pres">
      <dgm:prSet presAssocID="{E8090202-8229-492D-BC32-089543CCF403}" presName="connTx" presStyleLbl="parChTrans1D2" presStyleIdx="1" presStyleCnt="5"/>
      <dgm:spPr/>
      <dgm:t>
        <a:bodyPr/>
        <a:lstStyle/>
        <a:p>
          <a:endParaRPr lang="en-US"/>
        </a:p>
      </dgm:t>
    </dgm:pt>
    <dgm:pt modelId="{4478A666-3F40-47DC-9706-1A123FB90CD7}" type="pres">
      <dgm:prSet presAssocID="{13BDC813-0B90-48F6-A0DA-2BF83E4323AC}" presName="node" presStyleLbl="node1" presStyleIdx="1" presStyleCnt="5" custRadScaleRad="100741" custRadScaleInc="-24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4EB149-5DCA-4BB3-966A-0CD4E4B3D794}" type="pres">
      <dgm:prSet presAssocID="{42D28648-708A-480E-87B5-ED6BB14FCE43}" presName="Name9" presStyleLbl="parChTrans1D2" presStyleIdx="2" presStyleCnt="5"/>
      <dgm:spPr/>
      <dgm:t>
        <a:bodyPr/>
        <a:lstStyle/>
        <a:p>
          <a:endParaRPr lang="en-US"/>
        </a:p>
      </dgm:t>
    </dgm:pt>
    <dgm:pt modelId="{B1CC1C9D-109B-4BE0-BB0C-6AFEF4A7F041}" type="pres">
      <dgm:prSet presAssocID="{42D28648-708A-480E-87B5-ED6BB14FCE43}" presName="connTx" presStyleLbl="parChTrans1D2" presStyleIdx="2" presStyleCnt="5"/>
      <dgm:spPr/>
      <dgm:t>
        <a:bodyPr/>
        <a:lstStyle/>
        <a:p>
          <a:endParaRPr lang="en-US"/>
        </a:p>
      </dgm:t>
    </dgm:pt>
    <dgm:pt modelId="{3ED18D1C-2396-4751-93D8-F6C161B378DD}" type="pres">
      <dgm:prSet presAssocID="{B69C2618-690B-42BD-8094-89775B7AB89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3B1C70-F75A-4619-9182-0CA1139F6CA0}" type="pres">
      <dgm:prSet presAssocID="{CC34B6BB-23B2-49FD-A406-648B3086DF41}" presName="Name9" presStyleLbl="parChTrans1D2" presStyleIdx="3" presStyleCnt="5"/>
      <dgm:spPr/>
      <dgm:t>
        <a:bodyPr/>
        <a:lstStyle/>
        <a:p>
          <a:endParaRPr lang="en-US"/>
        </a:p>
      </dgm:t>
    </dgm:pt>
    <dgm:pt modelId="{6C30350E-651F-4A6F-AC14-83A298240A49}" type="pres">
      <dgm:prSet presAssocID="{CC34B6BB-23B2-49FD-A406-648B3086DF41}" presName="connTx" presStyleLbl="parChTrans1D2" presStyleIdx="3" presStyleCnt="5"/>
      <dgm:spPr/>
      <dgm:t>
        <a:bodyPr/>
        <a:lstStyle/>
        <a:p>
          <a:endParaRPr lang="en-US"/>
        </a:p>
      </dgm:t>
    </dgm:pt>
    <dgm:pt modelId="{8DF26142-863A-4361-A75A-660F7E95FF6B}" type="pres">
      <dgm:prSet presAssocID="{01ABCA04-BD82-4076-B9BE-56A01E6D25B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63269-5A54-41DC-AC8E-9D1288DD3DD7}" type="pres">
      <dgm:prSet presAssocID="{97BDDB0E-7BB4-40F0-B54F-BD037FA1B902}" presName="Name9" presStyleLbl="parChTrans1D2" presStyleIdx="4" presStyleCnt="5"/>
      <dgm:spPr/>
      <dgm:t>
        <a:bodyPr/>
        <a:lstStyle/>
        <a:p>
          <a:endParaRPr lang="en-US"/>
        </a:p>
      </dgm:t>
    </dgm:pt>
    <dgm:pt modelId="{2EC2BD0D-C97D-41AD-AE96-03BDFEBCF029}" type="pres">
      <dgm:prSet presAssocID="{97BDDB0E-7BB4-40F0-B54F-BD037FA1B902}" presName="connTx" presStyleLbl="parChTrans1D2" presStyleIdx="4" presStyleCnt="5"/>
      <dgm:spPr/>
      <dgm:t>
        <a:bodyPr/>
        <a:lstStyle/>
        <a:p>
          <a:endParaRPr lang="en-US"/>
        </a:p>
      </dgm:t>
    </dgm:pt>
    <dgm:pt modelId="{689B2ECA-B910-4525-96D0-2E5738D025FB}" type="pres">
      <dgm:prSet presAssocID="{D68FB0A1-64AF-4719-89C0-1735534AEBB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C265EC-6DEF-4609-A98A-B9CCB15258B3}" type="presOf" srcId="{D68FB0A1-64AF-4719-89C0-1735534AEBB3}" destId="{689B2ECA-B910-4525-96D0-2E5738D025FB}" srcOrd="0" destOrd="0" presId="urn:microsoft.com/office/officeart/2005/8/layout/radial1"/>
    <dgm:cxn modelId="{17C1CA81-EFCF-4500-99A2-70B48D403800}" type="presOf" srcId="{E8090202-8229-492D-BC32-089543CCF403}" destId="{0A0683A7-FFDC-4669-BD40-6CB23803F38E}" srcOrd="1" destOrd="0" presId="urn:microsoft.com/office/officeart/2005/8/layout/radial1"/>
    <dgm:cxn modelId="{DDC635BF-E9FF-4F6A-BAEB-227541F64C87}" type="presOf" srcId="{8AA4E754-3065-44F5-9AA8-EF9AEDF6D0CC}" destId="{54647140-69E4-41A6-A8C6-AB935EBE7A65}" srcOrd="0" destOrd="0" presId="urn:microsoft.com/office/officeart/2005/8/layout/radial1"/>
    <dgm:cxn modelId="{D9DDA6FC-B3AF-42F0-885F-BC9324E7B391}" srcId="{E285215F-F7D3-426D-869F-A205F1C4BF2E}" destId="{2D019032-8DF9-427F-9EED-A44F575B2797}" srcOrd="0" destOrd="0" parTransId="{8AA4E754-3065-44F5-9AA8-EF9AEDF6D0CC}" sibTransId="{30EE830B-DF74-41F0-84DB-53F31DAABAD3}"/>
    <dgm:cxn modelId="{565C1A81-D57D-4582-97F9-EBA3B9C066AA}" type="presOf" srcId="{42D28648-708A-480E-87B5-ED6BB14FCE43}" destId="{004EB149-5DCA-4BB3-966A-0CD4E4B3D794}" srcOrd="0" destOrd="0" presId="urn:microsoft.com/office/officeart/2005/8/layout/radial1"/>
    <dgm:cxn modelId="{CB7DF784-AF03-4345-92B8-EA0334A5B7FE}" type="presOf" srcId="{97BDDB0E-7BB4-40F0-B54F-BD037FA1B902}" destId="{2EC2BD0D-C97D-41AD-AE96-03BDFEBCF029}" srcOrd="1" destOrd="0" presId="urn:microsoft.com/office/officeart/2005/8/layout/radial1"/>
    <dgm:cxn modelId="{477001B9-F0FC-4A08-B9D6-C0281089D8F3}" type="presOf" srcId="{97BDDB0E-7BB4-40F0-B54F-BD037FA1B902}" destId="{B3663269-5A54-41DC-AC8E-9D1288DD3DD7}" srcOrd="0" destOrd="0" presId="urn:microsoft.com/office/officeart/2005/8/layout/radial1"/>
    <dgm:cxn modelId="{23D40415-107F-48A9-A42D-6F72DA38CB6D}" type="presOf" srcId="{13BDC813-0B90-48F6-A0DA-2BF83E4323AC}" destId="{4478A666-3F40-47DC-9706-1A123FB90CD7}" srcOrd="0" destOrd="0" presId="urn:microsoft.com/office/officeart/2005/8/layout/radial1"/>
    <dgm:cxn modelId="{24AC7777-6A48-452C-B7AA-D17274B7F8EB}" type="presOf" srcId="{CC34B6BB-23B2-49FD-A406-648B3086DF41}" destId="{523B1C70-F75A-4619-9182-0CA1139F6CA0}" srcOrd="0" destOrd="0" presId="urn:microsoft.com/office/officeart/2005/8/layout/radial1"/>
    <dgm:cxn modelId="{5D2E581C-9A3C-4C7B-8DB9-0B388BCA1B6F}" srcId="{E285215F-F7D3-426D-869F-A205F1C4BF2E}" destId="{D68FB0A1-64AF-4719-89C0-1735534AEBB3}" srcOrd="4" destOrd="0" parTransId="{97BDDB0E-7BB4-40F0-B54F-BD037FA1B902}" sibTransId="{CA0EB4F4-2857-4F3B-B099-390373A5912F}"/>
    <dgm:cxn modelId="{4E45A5E4-3491-4C53-85D5-EB0A6F589374}" srcId="{E285215F-F7D3-426D-869F-A205F1C4BF2E}" destId="{13BDC813-0B90-48F6-A0DA-2BF83E4323AC}" srcOrd="1" destOrd="0" parTransId="{E8090202-8229-492D-BC32-089543CCF403}" sibTransId="{430D8C41-AA6A-488F-A2C6-FE86BBA67565}"/>
    <dgm:cxn modelId="{712F59E6-9F77-49BE-896E-6AB661489231}" srcId="{A50B2181-E5A6-44A1-8756-379E11E86230}" destId="{E285215F-F7D3-426D-869F-A205F1C4BF2E}" srcOrd="0" destOrd="0" parTransId="{C88ED351-B087-4B5B-B036-8A79F85B9430}" sibTransId="{8F134DCA-F37E-4B6B-8D99-CDA93A04CBF7}"/>
    <dgm:cxn modelId="{F4F38749-FD85-4867-9022-FCD6131FC5C9}" type="presOf" srcId="{8AA4E754-3065-44F5-9AA8-EF9AEDF6D0CC}" destId="{93D91C59-4B1B-4428-99CC-CD38ED6D35DF}" srcOrd="1" destOrd="0" presId="urn:microsoft.com/office/officeart/2005/8/layout/radial1"/>
    <dgm:cxn modelId="{55AF4365-46C2-4A68-B77B-BFAE3D99A20C}" type="presOf" srcId="{E285215F-F7D3-426D-869F-A205F1C4BF2E}" destId="{72F65768-CD9D-4B58-9D5F-6AF83E4586D6}" srcOrd="0" destOrd="0" presId="urn:microsoft.com/office/officeart/2005/8/layout/radial1"/>
    <dgm:cxn modelId="{11858779-D06B-4BA4-B52E-C96B8437B1B6}" type="presOf" srcId="{E8090202-8229-492D-BC32-089543CCF403}" destId="{5CFD2702-8B4E-448D-9A07-BA386B2BDABF}" srcOrd="0" destOrd="0" presId="urn:microsoft.com/office/officeart/2005/8/layout/radial1"/>
    <dgm:cxn modelId="{2C7AB0CE-C562-4F57-BE01-54AC6FF13837}" type="presOf" srcId="{2D019032-8DF9-427F-9EED-A44F575B2797}" destId="{413CE0EE-DEA9-4DCD-BDC4-1C706C61D460}" srcOrd="0" destOrd="0" presId="urn:microsoft.com/office/officeart/2005/8/layout/radial1"/>
    <dgm:cxn modelId="{03F4B17E-2D55-43A0-9BF1-80251250F7BC}" srcId="{E285215F-F7D3-426D-869F-A205F1C4BF2E}" destId="{01ABCA04-BD82-4076-B9BE-56A01E6D25B7}" srcOrd="3" destOrd="0" parTransId="{CC34B6BB-23B2-49FD-A406-648B3086DF41}" sibTransId="{D16D7ECD-6375-4618-9E03-47DC25F83BF1}"/>
    <dgm:cxn modelId="{E7172AC7-3685-4A76-B8D9-73307D393D38}" type="presOf" srcId="{CC34B6BB-23B2-49FD-A406-648B3086DF41}" destId="{6C30350E-651F-4A6F-AC14-83A298240A49}" srcOrd="1" destOrd="0" presId="urn:microsoft.com/office/officeart/2005/8/layout/radial1"/>
    <dgm:cxn modelId="{64AAB6DC-AED8-4B7B-B4FC-427086EA9A8F}" type="presOf" srcId="{01ABCA04-BD82-4076-B9BE-56A01E6D25B7}" destId="{8DF26142-863A-4361-A75A-660F7E95FF6B}" srcOrd="0" destOrd="0" presId="urn:microsoft.com/office/officeart/2005/8/layout/radial1"/>
    <dgm:cxn modelId="{0823DF6B-4D18-49B8-B035-B9CC9AB86052}" type="presOf" srcId="{B69C2618-690B-42BD-8094-89775B7AB89D}" destId="{3ED18D1C-2396-4751-93D8-F6C161B378DD}" srcOrd="0" destOrd="0" presId="urn:microsoft.com/office/officeart/2005/8/layout/radial1"/>
    <dgm:cxn modelId="{26C96D0E-B60E-492D-B5C7-D2E138BFBB59}" type="presOf" srcId="{A50B2181-E5A6-44A1-8756-379E11E86230}" destId="{1C206003-3862-42FC-8D0D-5CB969C4D4D5}" srcOrd="0" destOrd="0" presId="urn:microsoft.com/office/officeart/2005/8/layout/radial1"/>
    <dgm:cxn modelId="{784B2428-8BED-480B-82EB-78A5DA5FBF09}" type="presOf" srcId="{42D28648-708A-480E-87B5-ED6BB14FCE43}" destId="{B1CC1C9D-109B-4BE0-BB0C-6AFEF4A7F041}" srcOrd="1" destOrd="0" presId="urn:microsoft.com/office/officeart/2005/8/layout/radial1"/>
    <dgm:cxn modelId="{A63ACAD1-AF14-454B-8F2D-1BB2DA64D7F5}" srcId="{E285215F-F7D3-426D-869F-A205F1C4BF2E}" destId="{B69C2618-690B-42BD-8094-89775B7AB89D}" srcOrd="2" destOrd="0" parTransId="{42D28648-708A-480E-87B5-ED6BB14FCE43}" sibTransId="{D590987A-3E82-41C4-96C2-43795618FC36}"/>
    <dgm:cxn modelId="{775D81D1-9D42-4D21-B024-BFC79916B2D5}" type="presParOf" srcId="{1C206003-3862-42FC-8D0D-5CB969C4D4D5}" destId="{72F65768-CD9D-4B58-9D5F-6AF83E4586D6}" srcOrd="0" destOrd="0" presId="urn:microsoft.com/office/officeart/2005/8/layout/radial1"/>
    <dgm:cxn modelId="{A295FC39-0FCE-4B55-8C3E-9DED14FFE44D}" type="presParOf" srcId="{1C206003-3862-42FC-8D0D-5CB969C4D4D5}" destId="{54647140-69E4-41A6-A8C6-AB935EBE7A65}" srcOrd="1" destOrd="0" presId="urn:microsoft.com/office/officeart/2005/8/layout/radial1"/>
    <dgm:cxn modelId="{8FCAFA63-97DE-4E21-B4CA-307007B2B200}" type="presParOf" srcId="{54647140-69E4-41A6-A8C6-AB935EBE7A65}" destId="{93D91C59-4B1B-4428-99CC-CD38ED6D35DF}" srcOrd="0" destOrd="0" presId="urn:microsoft.com/office/officeart/2005/8/layout/radial1"/>
    <dgm:cxn modelId="{AFE760D4-43F4-46B8-A3D7-0C59DE3A2CF5}" type="presParOf" srcId="{1C206003-3862-42FC-8D0D-5CB969C4D4D5}" destId="{413CE0EE-DEA9-4DCD-BDC4-1C706C61D460}" srcOrd="2" destOrd="0" presId="urn:microsoft.com/office/officeart/2005/8/layout/radial1"/>
    <dgm:cxn modelId="{8B62E328-7FC5-47DA-95F7-FD26DAC47F3B}" type="presParOf" srcId="{1C206003-3862-42FC-8D0D-5CB969C4D4D5}" destId="{5CFD2702-8B4E-448D-9A07-BA386B2BDABF}" srcOrd="3" destOrd="0" presId="urn:microsoft.com/office/officeart/2005/8/layout/radial1"/>
    <dgm:cxn modelId="{71009571-EDA1-433B-B0B0-3A6BB07423E1}" type="presParOf" srcId="{5CFD2702-8B4E-448D-9A07-BA386B2BDABF}" destId="{0A0683A7-FFDC-4669-BD40-6CB23803F38E}" srcOrd="0" destOrd="0" presId="urn:microsoft.com/office/officeart/2005/8/layout/radial1"/>
    <dgm:cxn modelId="{02ACF5D0-9DD3-4AC4-B60E-ACB856782CCC}" type="presParOf" srcId="{1C206003-3862-42FC-8D0D-5CB969C4D4D5}" destId="{4478A666-3F40-47DC-9706-1A123FB90CD7}" srcOrd="4" destOrd="0" presId="urn:microsoft.com/office/officeart/2005/8/layout/radial1"/>
    <dgm:cxn modelId="{BDFBE8D7-AC59-4332-8BF7-E0C4BAA57516}" type="presParOf" srcId="{1C206003-3862-42FC-8D0D-5CB969C4D4D5}" destId="{004EB149-5DCA-4BB3-966A-0CD4E4B3D794}" srcOrd="5" destOrd="0" presId="urn:microsoft.com/office/officeart/2005/8/layout/radial1"/>
    <dgm:cxn modelId="{F9B6B07B-EA9C-4BD2-AD09-BF966DBD1309}" type="presParOf" srcId="{004EB149-5DCA-4BB3-966A-0CD4E4B3D794}" destId="{B1CC1C9D-109B-4BE0-BB0C-6AFEF4A7F041}" srcOrd="0" destOrd="0" presId="urn:microsoft.com/office/officeart/2005/8/layout/radial1"/>
    <dgm:cxn modelId="{7A4EC1F2-BBD8-4EDB-B31D-54768406F31B}" type="presParOf" srcId="{1C206003-3862-42FC-8D0D-5CB969C4D4D5}" destId="{3ED18D1C-2396-4751-93D8-F6C161B378DD}" srcOrd="6" destOrd="0" presId="urn:microsoft.com/office/officeart/2005/8/layout/radial1"/>
    <dgm:cxn modelId="{56CE0AFC-3977-452D-937E-27788F74C18C}" type="presParOf" srcId="{1C206003-3862-42FC-8D0D-5CB969C4D4D5}" destId="{523B1C70-F75A-4619-9182-0CA1139F6CA0}" srcOrd="7" destOrd="0" presId="urn:microsoft.com/office/officeart/2005/8/layout/radial1"/>
    <dgm:cxn modelId="{44B953A1-9961-4A17-B2BA-F69358A0078F}" type="presParOf" srcId="{523B1C70-F75A-4619-9182-0CA1139F6CA0}" destId="{6C30350E-651F-4A6F-AC14-83A298240A49}" srcOrd="0" destOrd="0" presId="urn:microsoft.com/office/officeart/2005/8/layout/radial1"/>
    <dgm:cxn modelId="{2F53E810-5155-459C-BD1C-4B8F819D5366}" type="presParOf" srcId="{1C206003-3862-42FC-8D0D-5CB969C4D4D5}" destId="{8DF26142-863A-4361-A75A-660F7E95FF6B}" srcOrd="8" destOrd="0" presId="urn:microsoft.com/office/officeart/2005/8/layout/radial1"/>
    <dgm:cxn modelId="{EB7BDF9C-2B89-47E3-BC11-4A6E87E6E770}" type="presParOf" srcId="{1C206003-3862-42FC-8D0D-5CB969C4D4D5}" destId="{B3663269-5A54-41DC-AC8E-9D1288DD3DD7}" srcOrd="9" destOrd="0" presId="urn:microsoft.com/office/officeart/2005/8/layout/radial1"/>
    <dgm:cxn modelId="{D67056E6-F6C5-4AE6-AEC9-9D9BE692DCB3}" type="presParOf" srcId="{B3663269-5A54-41DC-AC8E-9D1288DD3DD7}" destId="{2EC2BD0D-C97D-41AD-AE96-03BDFEBCF029}" srcOrd="0" destOrd="0" presId="urn:microsoft.com/office/officeart/2005/8/layout/radial1"/>
    <dgm:cxn modelId="{A16AA862-94D0-4D62-BDFF-F926A91631BE}" type="presParOf" srcId="{1C206003-3862-42FC-8D0D-5CB969C4D4D5}" destId="{689B2ECA-B910-4525-96D0-2E5738D025FB}" srcOrd="10" destOrd="0" presId="urn:microsoft.com/office/officeart/2005/8/layout/radial1"/>
  </dgm:cxnLst>
  <dgm:bg>
    <a:noFill/>
    <a:effectLst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F65768-CD9D-4B58-9D5F-6AF83E4586D6}">
      <dsp:nvSpPr>
        <dsp:cNvPr id="0" name=""/>
        <dsp:cNvSpPr/>
      </dsp:nvSpPr>
      <dsp:spPr>
        <a:xfrm>
          <a:off x="3232366" y="2538170"/>
          <a:ext cx="1929708" cy="19297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 w="15875">
          <a:solidFill>
            <a:schemeClr val="tx1"/>
          </a:solidFill>
          <a:prstDash val="solid"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b="1" kern="1200" spc="0" dirty="0">
            <a:solidFill>
              <a:schemeClr val="tx1"/>
            </a:solidFill>
            <a:effectLst/>
          </a:endParaRPr>
        </a:p>
      </dsp:txBody>
      <dsp:txXfrm>
        <a:off x="3514965" y="2820769"/>
        <a:ext cx="1364510" cy="1364510"/>
      </dsp:txXfrm>
    </dsp:sp>
    <dsp:sp modelId="{54647140-69E4-41A6-A8C6-AB935EBE7A65}">
      <dsp:nvSpPr>
        <dsp:cNvPr id="0" name=""/>
        <dsp:cNvSpPr/>
      </dsp:nvSpPr>
      <dsp:spPr>
        <a:xfrm rot="16200000">
          <a:off x="3905661" y="2225922"/>
          <a:ext cx="583117" cy="41378"/>
        </a:xfrm>
        <a:custGeom>
          <a:avLst/>
          <a:gdLst/>
          <a:ahLst/>
          <a:cxnLst/>
          <a:rect l="0" t="0" r="0" b="0"/>
          <a:pathLst>
            <a:path>
              <a:moveTo>
                <a:pt x="0" y="20689"/>
              </a:moveTo>
              <a:lnTo>
                <a:pt x="583117" y="20689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lg"/>
          <a:tailEnd type="triangle" w="lg" len="lg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82642" y="2232033"/>
        <a:ext cx="29155" cy="29155"/>
      </dsp:txXfrm>
    </dsp:sp>
    <dsp:sp modelId="{413CE0EE-DEA9-4DCD-BDC4-1C706C61D460}">
      <dsp:nvSpPr>
        <dsp:cNvPr id="0" name=""/>
        <dsp:cNvSpPr/>
      </dsp:nvSpPr>
      <dsp:spPr>
        <a:xfrm>
          <a:off x="3232366" y="25343"/>
          <a:ext cx="1929708" cy="192970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 w="15875">
          <a:solidFill>
            <a:schemeClr val="tx1"/>
          </a:solidFill>
          <a:prstDash val="solid"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3514965" y="307942"/>
        <a:ext cx="1364510" cy="1364510"/>
      </dsp:txXfrm>
    </dsp:sp>
    <dsp:sp modelId="{5CFD2702-8B4E-448D-9A07-BA386B2BDABF}">
      <dsp:nvSpPr>
        <dsp:cNvPr id="0" name=""/>
        <dsp:cNvSpPr/>
      </dsp:nvSpPr>
      <dsp:spPr>
        <a:xfrm rot="20467447">
          <a:off x="5094006" y="3072850"/>
          <a:ext cx="601737" cy="41378"/>
        </a:xfrm>
        <a:custGeom>
          <a:avLst/>
          <a:gdLst/>
          <a:ahLst/>
          <a:cxnLst/>
          <a:rect l="0" t="0" r="0" b="0"/>
          <a:pathLst>
            <a:path>
              <a:moveTo>
                <a:pt x="0" y="20689"/>
              </a:moveTo>
              <a:lnTo>
                <a:pt x="601737" y="20689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lg"/>
          <a:tailEnd type="triangle" w="lg" len="lg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79831" y="3078495"/>
        <a:ext cx="30086" cy="30086"/>
      </dsp:txXfrm>
    </dsp:sp>
    <dsp:sp modelId="{4478A666-3F40-47DC-9706-1A123FB90CD7}">
      <dsp:nvSpPr>
        <dsp:cNvPr id="0" name=""/>
        <dsp:cNvSpPr/>
      </dsp:nvSpPr>
      <dsp:spPr>
        <a:xfrm>
          <a:off x="5627675" y="1719199"/>
          <a:ext cx="1929708" cy="192970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 w="15875">
          <a:solidFill>
            <a:schemeClr val="tx1"/>
          </a:solidFill>
          <a:prstDash val="solid"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5910274" y="2001798"/>
        <a:ext cx="1364510" cy="1364510"/>
      </dsp:txXfrm>
    </dsp:sp>
    <dsp:sp modelId="{004EB149-5DCA-4BB3-966A-0CD4E4B3D794}">
      <dsp:nvSpPr>
        <dsp:cNvPr id="0" name=""/>
        <dsp:cNvSpPr/>
      </dsp:nvSpPr>
      <dsp:spPr>
        <a:xfrm rot="3240000">
          <a:off x="4644162" y="4498795"/>
          <a:ext cx="583117" cy="41378"/>
        </a:xfrm>
        <a:custGeom>
          <a:avLst/>
          <a:gdLst/>
          <a:ahLst/>
          <a:cxnLst/>
          <a:rect l="0" t="0" r="0" b="0"/>
          <a:pathLst>
            <a:path>
              <a:moveTo>
                <a:pt x="0" y="20689"/>
              </a:moveTo>
              <a:lnTo>
                <a:pt x="583117" y="20689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lg"/>
          <a:tailEnd type="triangle" w="lg" len="lg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21143" y="4504906"/>
        <a:ext cx="29155" cy="29155"/>
      </dsp:txXfrm>
    </dsp:sp>
    <dsp:sp modelId="{3ED18D1C-2396-4751-93D8-F6C161B378DD}">
      <dsp:nvSpPr>
        <dsp:cNvPr id="0" name=""/>
        <dsp:cNvSpPr/>
      </dsp:nvSpPr>
      <dsp:spPr>
        <a:xfrm>
          <a:off x="4709368" y="4571090"/>
          <a:ext cx="1929708" cy="192970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 w="15875">
          <a:solidFill>
            <a:schemeClr val="tx1"/>
          </a:solidFill>
          <a:prstDash val="solid"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4991967" y="4853689"/>
        <a:ext cx="1364510" cy="1364510"/>
      </dsp:txXfrm>
    </dsp:sp>
    <dsp:sp modelId="{523B1C70-F75A-4619-9182-0CA1139F6CA0}">
      <dsp:nvSpPr>
        <dsp:cNvPr id="0" name=""/>
        <dsp:cNvSpPr/>
      </dsp:nvSpPr>
      <dsp:spPr>
        <a:xfrm rot="7560000">
          <a:off x="3167160" y="4498795"/>
          <a:ext cx="583117" cy="41378"/>
        </a:xfrm>
        <a:custGeom>
          <a:avLst/>
          <a:gdLst/>
          <a:ahLst/>
          <a:cxnLst/>
          <a:rect l="0" t="0" r="0" b="0"/>
          <a:pathLst>
            <a:path>
              <a:moveTo>
                <a:pt x="0" y="20689"/>
              </a:moveTo>
              <a:lnTo>
                <a:pt x="583117" y="20689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lg"/>
          <a:tailEnd type="triangle" w="lg" len="lg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444141" y="4504906"/>
        <a:ext cx="29155" cy="29155"/>
      </dsp:txXfrm>
    </dsp:sp>
    <dsp:sp modelId="{8DF26142-863A-4361-A75A-660F7E95FF6B}">
      <dsp:nvSpPr>
        <dsp:cNvPr id="0" name=""/>
        <dsp:cNvSpPr/>
      </dsp:nvSpPr>
      <dsp:spPr>
        <a:xfrm>
          <a:off x="1755363" y="4571090"/>
          <a:ext cx="1929708" cy="192970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 w="15875">
          <a:solidFill>
            <a:schemeClr val="tx1"/>
          </a:solidFill>
          <a:prstDash val="solid"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2037962" y="4853689"/>
        <a:ext cx="1364510" cy="1364510"/>
      </dsp:txXfrm>
    </dsp:sp>
    <dsp:sp modelId="{B3663269-5A54-41DC-AC8E-9D1288DD3DD7}">
      <dsp:nvSpPr>
        <dsp:cNvPr id="0" name=""/>
        <dsp:cNvSpPr/>
      </dsp:nvSpPr>
      <dsp:spPr>
        <a:xfrm rot="11880000">
          <a:off x="2710741" y="3094082"/>
          <a:ext cx="583117" cy="41378"/>
        </a:xfrm>
        <a:custGeom>
          <a:avLst/>
          <a:gdLst/>
          <a:ahLst/>
          <a:cxnLst/>
          <a:rect l="0" t="0" r="0" b="0"/>
          <a:pathLst>
            <a:path>
              <a:moveTo>
                <a:pt x="0" y="20689"/>
              </a:moveTo>
              <a:lnTo>
                <a:pt x="583117" y="20689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lg"/>
          <a:tailEnd type="triangle" w="lg" len="lg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987722" y="3100194"/>
        <a:ext cx="29155" cy="29155"/>
      </dsp:txXfrm>
    </dsp:sp>
    <dsp:sp modelId="{689B2ECA-B910-4525-96D0-2E5738D025FB}">
      <dsp:nvSpPr>
        <dsp:cNvPr id="0" name=""/>
        <dsp:cNvSpPr/>
      </dsp:nvSpPr>
      <dsp:spPr>
        <a:xfrm>
          <a:off x="842525" y="1761664"/>
          <a:ext cx="1929708" cy="1929708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 w="15875">
          <a:solidFill>
            <a:schemeClr val="tx1"/>
          </a:solidFill>
          <a:prstDash val="solid"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1125124" y="2044263"/>
        <a:ext cx="1364510" cy="1364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3C2AE-EF56-47BF-8FFD-7FC0EC594EBF}" type="datetimeFigureOut">
              <a:rPr lang="en-US"/>
              <a:t>2/18/2014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4DDF3-5947-418E-82AF-4800BD82200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0021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F0E23-F7ED-4F2A-A714-D2035184D6FA}" type="datetimeFigureOut">
              <a:rPr lang="en-US"/>
              <a:t>2/18/2014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0A9B3-DD19-4190-8ACC-FE558568DD7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975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/>
              <a:t>2/18/2014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2/18/2014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2/18/2014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2/18/2014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2/18/2014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2/18/2014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2/18/2014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2/18/2014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2/18/2014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2/18/2014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2/18/2014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/>
              <a:t>2/18/2014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403988" cy="6858000"/>
          </a:xfrm>
          <a:prstGeom prst="rect">
            <a:avLst/>
          </a:prstGeom>
          <a:gradFill flip="none" rotWithShape="1">
            <a:gsLst>
              <a:gs pos="8000">
                <a:schemeClr val="bg1">
                  <a:lumMod val="0"/>
                </a:schemeClr>
              </a:gs>
              <a:gs pos="100000">
                <a:srgbClr val="565F72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2612" y="565832"/>
            <a:ext cx="10515600" cy="1325562"/>
          </a:xfrm>
        </p:spPr>
        <p:txBody>
          <a:bodyPr>
            <a:noAutofit/>
          </a:bodyPr>
          <a:lstStyle/>
          <a:p>
            <a:r>
              <a:rPr lang="en-US" sz="5400" dirty="0" err="1" smtClean="0"/>
              <a:t>Gerencimaneto</a:t>
            </a:r>
            <a:r>
              <a:rPr lang="en-US" sz="5400" dirty="0" smtClean="0"/>
              <a:t> </a:t>
            </a:r>
            <a:r>
              <a:rPr lang="en-US" sz="5400" dirty="0" smtClean="0"/>
              <a:t>de </a:t>
            </a:r>
            <a:br>
              <a:rPr lang="en-US" sz="5400" dirty="0" smtClean="0"/>
            </a:br>
            <a:r>
              <a:rPr lang="en-US" sz="5400" dirty="0" err="1" smtClean="0"/>
              <a:t>Requerimentos</a:t>
            </a:r>
            <a:endParaRPr lang="en-US" sz="5400" dirty="0"/>
          </a:p>
        </p:txBody>
      </p:sp>
      <p:graphicFrame>
        <p:nvGraphicFramePr>
          <p:cNvPr id="5" name="Content Placeholder 2" descr="Hexagon Radial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4146941"/>
              </p:ext>
            </p:extLst>
          </p:nvPr>
        </p:nvGraphicFramePr>
        <p:xfrm>
          <a:off x="4357393" y="89060"/>
          <a:ext cx="8394441" cy="6526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572659" y="3211993"/>
            <a:ext cx="1949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</a:rPr>
              <a:t>Gerenciar</a:t>
            </a:r>
          </a:p>
          <a:p>
            <a:pPr algn="ctr"/>
            <a:r>
              <a:rPr lang="pt-BR" sz="2000" b="1" dirty="0" smtClean="0">
                <a:solidFill>
                  <a:schemeClr val="bg1"/>
                </a:solidFill>
              </a:rPr>
              <a:t>Requerimentos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72659" y="740416"/>
            <a:ext cx="1927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Entender os</a:t>
            </a:r>
          </a:p>
          <a:p>
            <a:pPr algn="ctr"/>
            <a:r>
              <a:rPr lang="pt-BR" dirty="0"/>
              <a:t>r</a:t>
            </a:r>
            <a:r>
              <a:rPr lang="pt-BR" dirty="0" smtClean="0"/>
              <a:t>equerimentos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918018" y="2165834"/>
            <a:ext cx="203474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Obter</a:t>
            </a:r>
          </a:p>
          <a:p>
            <a:pPr algn="ctr"/>
            <a:r>
              <a:rPr lang="en-US" dirty="0" err="1"/>
              <a:t>c</a:t>
            </a:r>
            <a:r>
              <a:rPr lang="en-US" dirty="0" err="1" smtClean="0"/>
              <a:t>omprometimento</a:t>
            </a:r>
            <a:endParaRPr lang="en-US" dirty="0" smtClean="0"/>
          </a:p>
          <a:p>
            <a:pPr algn="ctr"/>
            <a:r>
              <a:rPr lang="pt-BR" dirty="0"/>
              <a:t>c</a:t>
            </a:r>
            <a:r>
              <a:rPr lang="pt-BR" dirty="0" smtClean="0"/>
              <a:t>om os </a:t>
            </a:r>
          </a:p>
          <a:p>
            <a:pPr algn="ctr"/>
            <a:r>
              <a:rPr lang="pt-BR" dirty="0" smtClean="0"/>
              <a:t>requerimentos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042526" y="5146660"/>
            <a:ext cx="191941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 err="1" smtClean="0"/>
              <a:t>Gerenciar</a:t>
            </a:r>
            <a:r>
              <a:rPr lang="en-US" sz="1900" dirty="0" smtClean="0"/>
              <a:t> </a:t>
            </a:r>
            <a:r>
              <a:rPr lang="en-US" sz="1900" dirty="0" err="1" smtClean="0"/>
              <a:t>mudanças</a:t>
            </a:r>
            <a:r>
              <a:rPr lang="en-US" sz="1900" dirty="0" smtClean="0"/>
              <a:t> dos </a:t>
            </a:r>
            <a:r>
              <a:rPr lang="en-US" sz="1900" dirty="0" err="1" smtClean="0"/>
              <a:t>requerimentos</a:t>
            </a:r>
            <a:endParaRPr lang="en-US" sz="1900" dirty="0"/>
          </a:p>
        </p:txBody>
      </p:sp>
      <p:sp>
        <p:nvSpPr>
          <p:cNvPr id="27" name="TextBox 26"/>
          <p:cNvSpPr txBox="1"/>
          <p:nvPr/>
        </p:nvSpPr>
        <p:spPr>
          <a:xfrm>
            <a:off x="5021032" y="4966165"/>
            <a:ext cx="4021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Manter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rastreamento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bi-directional dos</a:t>
            </a:r>
          </a:p>
          <a:p>
            <a:pPr algn="ctr"/>
            <a:r>
              <a:rPr lang="en-US" dirty="0" smtClean="0"/>
              <a:t> </a:t>
            </a:r>
            <a:r>
              <a:rPr lang="en-US" dirty="0" err="1" smtClean="0"/>
              <a:t>requerimentos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46456" y="2165834"/>
            <a:ext cx="2425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Assegurar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alinhamento</a:t>
            </a:r>
            <a:r>
              <a:rPr lang="en-US" dirty="0" smtClean="0"/>
              <a:t> entre </a:t>
            </a:r>
            <a:r>
              <a:rPr lang="en-US" dirty="0" err="1" smtClean="0"/>
              <a:t>requerimentos</a:t>
            </a:r>
            <a:r>
              <a:rPr lang="en-US" dirty="0"/>
              <a:t> </a:t>
            </a:r>
            <a:r>
              <a:rPr lang="en-US" dirty="0" smtClean="0"/>
              <a:t>e o </a:t>
            </a:r>
            <a:r>
              <a:rPr lang="en-US" dirty="0" err="1" smtClean="0"/>
              <a:t>plano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2612" y="5968872"/>
            <a:ext cx="3912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RM69493; RM; RM; RM;</a:t>
            </a:r>
          </a:p>
          <a:p>
            <a:r>
              <a:rPr lang="pt-BR" dirty="0" smtClean="0"/>
              <a:t>2014 – 2TDSB - FIAP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4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cess 15 16x9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Franklin Gothic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Franklin Gothic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Franklin Gothic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382EF93-0C2C-4D32-840C-268BF9E96F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process chart with hexagon radial SmartArt (multicolor on black, widescreen)</Template>
  <TotalTime>0</TotalTime>
  <Words>44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Franklin Gothic Book</vt:lpstr>
      <vt:lpstr>Franklin Gothic Medium</vt:lpstr>
      <vt:lpstr>Process 15 16x9</vt:lpstr>
      <vt:lpstr>Gerencimaneto de  Requerimentos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2014-02-18T05:45:59Z</dcterms:created>
  <dcterms:modified xsi:type="dcterms:W3CDTF">2014-02-18T06:55:57Z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TC028883319991</vt:lpwstr>
  </property>
</Properties>
</file>