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10"/>
  </p:notesMasterIdLst>
  <p:handoutMasterIdLst>
    <p:handoutMasterId r:id="rId11"/>
  </p:handoutMasterIdLst>
  <p:sldIdLst>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F72"/>
    <a:srgbClr val="303540"/>
    <a:srgbClr val="CA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03" d="100"/>
          <a:sy n="103" d="100"/>
        </p:scale>
        <p:origin x="48" y="354"/>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A63ACAD1-AF14-454B-8F2D-1BB2DA64D7F5}" srcId="{E285215F-F7D3-426D-869F-A205F1C4BF2E}" destId="{B69C2618-690B-42BD-8094-89775B7AB89D}" srcOrd="2" destOrd="0" parTransId="{42D28648-708A-480E-87B5-ED6BB14FCE43}" sibTransId="{D590987A-3E82-41C4-96C2-43795618FC36}"/>
    <dgm:cxn modelId="{1EC265EC-6DEF-4609-A98A-B9CCB15258B3}" type="presOf" srcId="{D68FB0A1-64AF-4719-89C0-1735534AEBB3}" destId="{689B2ECA-B910-4525-96D0-2E5738D025FB}" srcOrd="0" destOrd="0" presId="urn:microsoft.com/office/officeart/2005/8/layout/radial1"/>
    <dgm:cxn modelId="{2C7AB0CE-C562-4F57-BE01-54AC6FF13837}" type="presOf" srcId="{2D019032-8DF9-427F-9EED-A44F575B2797}" destId="{413CE0EE-DEA9-4DCD-BDC4-1C706C61D460}" srcOrd="0" destOrd="0" presId="urn:microsoft.com/office/officeart/2005/8/layout/radial1"/>
    <dgm:cxn modelId="{26C96D0E-B60E-492D-B5C7-D2E138BFBB59}" type="presOf" srcId="{A50B2181-E5A6-44A1-8756-379E11E86230}" destId="{1C206003-3862-42FC-8D0D-5CB969C4D4D5}" srcOrd="0" destOrd="0" presId="urn:microsoft.com/office/officeart/2005/8/layout/radial1"/>
    <dgm:cxn modelId="{23D40415-107F-48A9-A42D-6F72DA38CB6D}" type="presOf" srcId="{13BDC813-0B90-48F6-A0DA-2BF83E4323AC}" destId="{4478A666-3F40-47DC-9706-1A123FB90CD7}" srcOrd="0" destOrd="0" presId="urn:microsoft.com/office/officeart/2005/8/layout/radial1"/>
    <dgm:cxn modelId="{CB7DF784-AF03-4345-92B8-EA0334A5B7FE}" type="presOf" srcId="{97BDDB0E-7BB4-40F0-B54F-BD037FA1B902}" destId="{2EC2BD0D-C97D-41AD-AE96-03BDFEBCF029}" srcOrd="1" destOrd="0" presId="urn:microsoft.com/office/officeart/2005/8/layout/radial1"/>
    <dgm:cxn modelId="{DDC635BF-E9FF-4F6A-BAEB-227541F64C87}" type="presOf" srcId="{8AA4E754-3065-44F5-9AA8-EF9AEDF6D0CC}" destId="{54647140-69E4-41A6-A8C6-AB935EBE7A65}" srcOrd="0" destOrd="0" presId="urn:microsoft.com/office/officeart/2005/8/layout/radial1"/>
    <dgm:cxn modelId="{E7172AC7-3685-4A76-B8D9-73307D393D38}" type="presOf" srcId="{CC34B6BB-23B2-49FD-A406-648B3086DF41}" destId="{6C30350E-651F-4A6F-AC14-83A298240A49}" srcOrd="1"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64AAB6DC-AED8-4B7B-B4FC-427086EA9A8F}" type="presOf" srcId="{01ABCA04-BD82-4076-B9BE-56A01E6D25B7}" destId="{8DF26142-863A-4361-A75A-660F7E95FF6B}" srcOrd="0" destOrd="0" presId="urn:microsoft.com/office/officeart/2005/8/layout/radial1"/>
    <dgm:cxn modelId="{0823DF6B-4D18-49B8-B035-B9CC9AB86052}" type="presOf" srcId="{B69C2618-690B-42BD-8094-89775B7AB89D}" destId="{3ED18D1C-2396-4751-93D8-F6C161B378DD}" srcOrd="0" destOrd="0" presId="urn:microsoft.com/office/officeart/2005/8/layout/radial1"/>
    <dgm:cxn modelId="{F4F38749-FD85-4867-9022-FCD6131FC5C9}" type="presOf" srcId="{8AA4E754-3065-44F5-9AA8-EF9AEDF6D0CC}" destId="{93D91C59-4B1B-4428-99CC-CD38ED6D35DF}" srcOrd="1" destOrd="0" presId="urn:microsoft.com/office/officeart/2005/8/layout/radial1"/>
    <dgm:cxn modelId="{784B2428-8BED-480B-82EB-78A5DA5FBF09}" type="presOf" srcId="{42D28648-708A-480E-87B5-ED6BB14FCE43}" destId="{B1CC1C9D-109B-4BE0-BB0C-6AFEF4A7F041}" srcOrd="1"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565C1A81-D57D-4582-97F9-EBA3B9C066AA}" type="presOf" srcId="{42D28648-708A-480E-87B5-ED6BB14FCE43}" destId="{004EB149-5DCA-4BB3-966A-0CD4E4B3D794}" srcOrd="0" destOrd="0" presId="urn:microsoft.com/office/officeart/2005/8/layout/radial1"/>
    <dgm:cxn modelId="{24AC7777-6A48-452C-B7AA-D17274B7F8EB}" type="presOf" srcId="{CC34B6BB-23B2-49FD-A406-648B3086DF41}" destId="{523B1C70-F75A-4619-9182-0CA1139F6CA0}" srcOrd="0" destOrd="0" presId="urn:microsoft.com/office/officeart/2005/8/layout/radial1"/>
    <dgm:cxn modelId="{17C1CA81-EFCF-4500-99A2-70B48D403800}" type="presOf" srcId="{E8090202-8229-492D-BC32-089543CCF403}" destId="{0A0683A7-FFDC-4669-BD40-6CB23803F38E}" srcOrd="1" destOrd="0" presId="urn:microsoft.com/office/officeart/2005/8/layout/radial1"/>
    <dgm:cxn modelId="{712F59E6-9F77-49BE-896E-6AB661489231}" srcId="{A50B2181-E5A6-44A1-8756-379E11E86230}" destId="{E285215F-F7D3-426D-869F-A205F1C4BF2E}" srcOrd="0" destOrd="0" parTransId="{C88ED351-B087-4B5B-B036-8A79F85B9430}" sibTransId="{8F134DCA-F37E-4B6B-8D99-CDA93A04CBF7}"/>
    <dgm:cxn modelId="{11858779-D06B-4BA4-B52E-C96B8437B1B6}" type="presOf" srcId="{E8090202-8229-492D-BC32-089543CCF403}" destId="{5CFD2702-8B4E-448D-9A07-BA386B2BDABF}" srcOrd="0" destOrd="0" presId="urn:microsoft.com/office/officeart/2005/8/layout/radial1"/>
    <dgm:cxn modelId="{55AF4365-46C2-4A68-B77B-BFAE3D99A20C}" type="presOf" srcId="{E285215F-F7D3-426D-869F-A205F1C4BF2E}" destId="{72F65768-CD9D-4B58-9D5F-6AF83E4586D6}" srcOrd="0" destOrd="0" presId="urn:microsoft.com/office/officeart/2005/8/layout/radial1"/>
    <dgm:cxn modelId="{4E45A5E4-3491-4C53-85D5-EB0A6F589374}" srcId="{E285215F-F7D3-426D-869F-A205F1C4BF2E}" destId="{13BDC813-0B90-48F6-A0DA-2BF83E4323AC}" srcOrd="1" destOrd="0" parTransId="{E8090202-8229-492D-BC32-089543CCF403}" sibTransId="{430D8C41-AA6A-488F-A2C6-FE86BBA67565}"/>
    <dgm:cxn modelId="{477001B9-F0FC-4A08-B9D6-C0281089D8F3}" type="presOf" srcId="{97BDDB0E-7BB4-40F0-B54F-BD037FA1B902}" destId="{B3663269-5A54-41DC-AC8E-9D1288DD3DD7}" srcOrd="0"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775D81D1-9D42-4D21-B024-BFC79916B2D5}" type="presParOf" srcId="{1C206003-3862-42FC-8D0D-5CB969C4D4D5}" destId="{72F65768-CD9D-4B58-9D5F-6AF83E4586D6}" srcOrd="0" destOrd="0" presId="urn:microsoft.com/office/officeart/2005/8/layout/radial1"/>
    <dgm:cxn modelId="{A295FC39-0FCE-4B55-8C3E-9DED14FFE44D}" type="presParOf" srcId="{1C206003-3862-42FC-8D0D-5CB969C4D4D5}" destId="{54647140-69E4-41A6-A8C6-AB935EBE7A65}" srcOrd="1" destOrd="0" presId="urn:microsoft.com/office/officeart/2005/8/layout/radial1"/>
    <dgm:cxn modelId="{8FCAFA63-97DE-4E21-B4CA-307007B2B200}" type="presParOf" srcId="{54647140-69E4-41A6-A8C6-AB935EBE7A65}" destId="{93D91C59-4B1B-4428-99CC-CD38ED6D35DF}" srcOrd="0" destOrd="0" presId="urn:microsoft.com/office/officeart/2005/8/layout/radial1"/>
    <dgm:cxn modelId="{AFE760D4-43F4-46B8-A3D7-0C59DE3A2CF5}" type="presParOf" srcId="{1C206003-3862-42FC-8D0D-5CB969C4D4D5}" destId="{413CE0EE-DEA9-4DCD-BDC4-1C706C61D460}" srcOrd="2" destOrd="0" presId="urn:microsoft.com/office/officeart/2005/8/layout/radial1"/>
    <dgm:cxn modelId="{8B62E328-7FC5-47DA-95F7-FD26DAC47F3B}" type="presParOf" srcId="{1C206003-3862-42FC-8D0D-5CB969C4D4D5}" destId="{5CFD2702-8B4E-448D-9A07-BA386B2BDABF}" srcOrd="3" destOrd="0" presId="urn:microsoft.com/office/officeart/2005/8/layout/radial1"/>
    <dgm:cxn modelId="{71009571-EDA1-433B-B0B0-3A6BB07423E1}" type="presParOf" srcId="{5CFD2702-8B4E-448D-9A07-BA386B2BDABF}" destId="{0A0683A7-FFDC-4669-BD40-6CB23803F38E}" srcOrd="0" destOrd="0" presId="urn:microsoft.com/office/officeart/2005/8/layout/radial1"/>
    <dgm:cxn modelId="{02ACF5D0-9DD3-4AC4-B60E-ACB856782CCC}" type="presParOf" srcId="{1C206003-3862-42FC-8D0D-5CB969C4D4D5}" destId="{4478A666-3F40-47DC-9706-1A123FB90CD7}" srcOrd="4" destOrd="0" presId="urn:microsoft.com/office/officeart/2005/8/layout/radial1"/>
    <dgm:cxn modelId="{BDFBE8D7-AC59-4332-8BF7-E0C4BAA57516}" type="presParOf" srcId="{1C206003-3862-42FC-8D0D-5CB969C4D4D5}" destId="{004EB149-5DCA-4BB3-966A-0CD4E4B3D794}" srcOrd="5" destOrd="0" presId="urn:microsoft.com/office/officeart/2005/8/layout/radial1"/>
    <dgm:cxn modelId="{F9B6B07B-EA9C-4BD2-AD09-BF966DBD1309}" type="presParOf" srcId="{004EB149-5DCA-4BB3-966A-0CD4E4B3D794}" destId="{B1CC1C9D-109B-4BE0-BB0C-6AFEF4A7F041}" srcOrd="0" destOrd="0" presId="urn:microsoft.com/office/officeart/2005/8/layout/radial1"/>
    <dgm:cxn modelId="{7A4EC1F2-BBD8-4EDB-B31D-54768406F31B}" type="presParOf" srcId="{1C206003-3862-42FC-8D0D-5CB969C4D4D5}" destId="{3ED18D1C-2396-4751-93D8-F6C161B378DD}" srcOrd="6" destOrd="0" presId="urn:microsoft.com/office/officeart/2005/8/layout/radial1"/>
    <dgm:cxn modelId="{56CE0AFC-3977-452D-937E-27788F74C18C}" type="presParOf" srcId="{1C206003-3862-42FC-8D0D-5CB969C4D4D5}" destId="{523B1C70-F75A-4619-9182-0CA1139F6CA0}" srcOrd="7" destOrd="0" presId="urn:microsoft.com/office/officeart/2005/8/layout/radial1"/>
    <dgm:cxn modelId="{44B953A1-9961-4A17-B2BA-F69358A0078F}" type="presParOf" srcId="{523B1C70-F75A-4619-9182-0CA1139F6CA0}" destId="{6C30350E-651F-4A6F-AC14-83A298240A49}" srcOrd="0" destOrd="0" presId="urn:microsoft.com/office/officeart/2005/8/layout/radial1"/>
    <dgm:cxn modelId="{2F53E810-5155-459C-BD1C-4B8F819D5366}" type="presParOf" srcId="{1C206003-3862-42FC-8D0D-5CB969C4D4D5}" destId="{8DF26142-863A-4361-A75A-660F7E95FF6B}" srcOrd="8" destOrd="0" presId="urn:microsoft.com/office/officeart/2005/8/layout/radial1"/>
    <dgm:cxn modelId="{EB7BDF9C-2B89-47E3-BC11-4A6E87E6E770}" type="presParOf" srcId="{1C206003-3862-42FC-8D0D-5CB969C4D4D5}" destId="{B3663269-5A54-41DC-AC8E-9D1288DD3DD7}" srcOrd="9" destOrd="0" presId="urn:microsoft.com/office/officeart/2005/8/layout/radial1"/>
    <dgm:cxn modelId="{D67056E6-F6C5-4AE6-AEC9-9D9BE692DCB3}" type="presParOf" srcId="{B3663269-5A54-41DC-AC8E-9D1288DD3DD7}" destId="{2EC2BD0D-C97D-41AD-AE96-03BDFEBCF029}" srcOrd="0" destOrd="0" presId="urn:microsoft.com/office/officeart/2005/8/layout/radial1"/>
    <dgm:cxn modelId="{A16AA862-94D0-4D62-BDFF-F926A91631BE}"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ln w="15875">
          <a:solidFill>
            <a:srgbClr val="FF0000"/>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870A7219-1E81-48C1-A710-088E90AC005F}" type="presOf" srcId="{E8090202-8229-492D-BC32-089543CCF403}" destId="{0A0683A7-FFDC-4669-BD40-6CB23803F38E}" srcOrd="1" destOrd="0" presId="urn:microsoft.com/office/officeart/2005/8/layout/radial1"/>
    <dgm:cxn modelId="{EA7AB574-AB03-4584-BBF4-139271D91427}" type="presOf" srcId="{A50B2181-E5A6-44A1-8756-379E11E86230}" destId="{1C206003-3862-42FC-8D0D-5CB969C4D4D5}" srcOrd="0" destOrd="0" presId="urn:microsoft.com/office/officeart/2005/8/layout/radial1"/>
    <dgm:cxn modelId="{6EA05241-587D-4D5B-AD7C-191C913AEA2E}" type="presOf" srcId="{97BDDB0E-7BB4-40F0-B54F-BD037FA1B902}" destId="{B3663269-5A54-41DC-AC8E-9D1288DD3DD7}" srcOrd="0" destOrd="0" presId="urn:microsoft.com/office/officeart/2005/8/layout/radial1"/>
    <dgm:cxn modelId="{C2084B57-699D-4771-B105-2D849AE830CA}" type="presOf" srcId="{13BDC813-0B90-48F6-A0DA-2BF83E4323AC}" destId="{4478A666-3F40-47DC-9706-1A123FB90CD7}" srcOrd="0" destOrd="0" presId="urn:microsoft.com/office/officeart/2005/8/layout/radial1"/>
    <dgm:cxn modelId="{74358708-FEF4-49F1-A335-1CA00AEB0F44}" type="presOf" srcId="{B69C2618-690B-42BD-8094-89775B7AB89D}" destId="{3ED18D1C-2396-4751-93D8-F6C161B378DD}" srcOrd="0" destOrd="0" presId="urn:microsoft.com/office/officeart/2005/8/layout/radial1"/>
    <dgm:cxn modelId="{F1218489-890D-42D0-97C1-99DC3D583186}" type="presOf" srcId="{D68FB0A1-64AF-4719-89C0-1735534AEBB3}" destId="{689B2ECA-B910-4525-96D0-2E5738D025FB}" srcOrd="0"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3A1D6486-D74B-4B66-963D-DD166E2CB58C}" type="presOf" srcId="{2D019032-8DF9-427F-9EED-A44F575B2797}" destId="{413CE0EE-DEA9-4DCD-BDC4-1C706C61D460}" srcOrd="0" destOrd="0" presId="urn:microsoft.com/office/officeart/2005/8/layout/radial1"/>
    <dgm:cxn modelId="{2D758A0D-BBFD-471D-8B50-E05381CE0E4F}" type="presOf" srcId="{E8090202-8229-492D-BC32-089543CCF403}" destId="{5CFD2702-8B4E-448D-9A07-BA386B2BDABF}"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1BD3EDAE-E6A5-4A05-BA4B-59B309A1BC83}" type="presOf" srcId="{8AA4E754-3065-44F5-9AA8-EF9AEDF6D0CC}" destId="{93D91C59-4B1B-4428-99CC-CD38ED6D35DF}" srcOrd="1" destOrd="0" presId="urn:microsoft.com/office/officeart/2005/8/layout/radial1"/>
    <dgm:cxn modelId="{8846E1FE-91E6-4057-91CF-F74272BAF8C6}" type="presOf" srcId="{42D28648-708A-480E-87B5-ED6BB14FCE43}" destId="{B1CC1C9D-109B-4BE0-BB0C-6AFEF4A7F041}" srcOrd="1" destOrd="0" presId="urn:microsoft.com/office/officeart/2005/8/layout/radial1"/>
    <dgm:cxn modelId="{349DD195-2166-4698-B666-58243DE41E07}" type="presOf" srcId="{CC34B6BB-23B2-49FD-A406-648B3086DF41}" destId="{6C30350E-651F-4A6F-AC14-83A298240A49}" srcOrd="1" destOrd="0" presId="urn:microsoft.com/office/officeart/2005/8/layout/radial1"/>
    <dgm:cxn modelId="{9EFA661B-1068-4749-AFA2-65C92907EE3F}" type="presOf" srcId="{E285215F-F7D3-426D-869F-A205F1C4BF2E}" destId="{72F65768-CD9D-4B58-9D5F-6AF83E4586D6}" srcOrd="0"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43BDEEA4-4798-418C-96DA-DD03AD11412D}" type="presOf" srcId="{CC34B6BB-23B2-49FD-A406-648B3086DF41}" destId="{523B1C70-F75A-4619-9182-0CA1139F6CA0}" srcOrd="0" destOrd="0" presId="urn:microsoft.com/office/officeart/2005/8/layout/radial1"/>
    <dgm:cxn modelId="{823EE7D8-FDA4-47AD-B4E4-0DA277051A86}" type="presOf" srcId="{97BDDB0E-7BB4-40F0-B54F-BD037FA1B902}" destId="{2EC2BD0D-C97D-41AD-AE96-03BDFEBCF029}" srcOrd="1" destOrd="0" presId="urn:microsoft.com/office/officeart/2005/8/layout/radial1"/>
    <dgm:cxn modelId="{A73742D3-01CF-475A-8BA3-3CDD021C0316}" type="presOf" srcId="{01ABCA04-BD82-4076-B9BE-56A01E6D25B7}" destId="{8DF26142-863A-4361-A75A-660F7E95FF6B}" srcOrd="0" destOrd="0" presId="urn:microsoft.com/office/officeart/2005/8/layout/radial1"/>
    <dgm:cxn modelId="{D98AE530-DAAC-423C-98A5-030DC87B236F}" type="presOf" srcId="{42D28648-708A-480E-87B5-ED6BB14FCE43}" destId="{004EB149-5DCA-4BB3-966A-0CD4E4B3D794}" srcOrd="0" destOrd="0" presId="urn:microsoft.com/office/officeart/2005/8/layout/radial1"/>
    <dgm:cxn modelId="{862C6CA4-3C02-4AB3-A4EA-B1BAC5880095}" type="presOf" srcId="{8AA4E754-3065-44F5-9AA8-EF9AEDF6D0CC}" destId="{54647140-69E4-41A6-A8C6-AB935EBE7A65}"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ACA60DA6-FE07-4F11-ACDA-479DB4A665B2}" type="presParOf" srcId="{1C206003-3862-42FC-8D0D-5CB969C4D4D5}" destId="{72F65768-CD9D-4B58-9D5F-6AF83E4586D6}" srcOrd="0" destOrd="0" presId="urn:microsoft.com/office/officeart/2005/8/layout/radial1"/>
    <dgm:cxn modelId="{7D47C5DA-1762-4038-AEB4-1DC704857838}" type="presParOf" srcId="{1C206003-3862-42FC-8D0D-5CB969C4D4D5}" destId="{54647140-69E4-41A6-A8C6-AB935EBE7A65}" srcOrd="1" destOrd="0" presId="urn:microsoft.com/office/officeart/2005/8/layout/radial1"/>
    <dgm:cxn modelId="{B47E666C-DF4B-45D4-AA4B-1766686551CE}" type="presParOf" srcId="{54647140-69E4-41A6-A8C6-AB935EBE7A65}" destId="{93D91C59-4B1B-4428-99CC-CD38ED6D35DF}" srcOrd="0" destOrd="0" presId="urn:microsoft.com/office/officeart/2005/8/layout/radial1"/>
    <dgm:cxn modelId="{7CCA64D1-65B2-46E7-B52B-E894E2000699}" type="presParOf" srcId="{1C206003-3862-42FC-8D0D-5CB969C4D4D5}" destId="{413CE0EE-DEA9-4DCD-BDC4-1C706C61D460}" srcOrd="2" destOrd="0" presId="urn:microsoft.com/office/officeart/2005/8/layout/radial1"/>
    <dgm:cxn modelId="{8717C2D5-E2A1-493F-8531-CCEAB3D16B31}" type="presParOf" srcId="{1C206003-3862-42FC-8D0D-5CB969C4D4D5}" destId="{5CFD2702-8B4E-448D-9A07-BA386B2BDABF}" srcOrd="3" destOrd="0" presId="urn:microsoft.com/office/officeart/2005/8/layout/radial1"/>
    <dgm:cxn modelId="{A0654E53-0C17-414A-B123-E76E951D64BD}" type="presParOf" srcId="{5CFD2702-8B4E-448D-9A07-BA386B2BDABF}" destId="{0A0683A7-FFDC-4669-BD40-6CB23803F38E}" srcOrd="0" destOrd="0" presId="urn:microsoft.com/office/officeart/2005/8/layout/radial1"/>
    <dgm:cxn modelId="{D570D847-5B20-424C-AA37-8AB197129C1B}" type="presParOf" srcId="{1C206003-3862-42FC-8D0D-5CB969C4D4D5}" destId="{4478A666-3F40-47DC-9706-1A123FB90CD7}" srcOrd="4" destOrd="0" presId="urn:microsoft.com/office/officeart/2005/8/layout/radial1"/>
    <dgm:cxn modelId="{21C23D18-B296-4FEE-AF90-1CA48139B3D6}" type="presParOf" srcId="{1C206003-3862-42FC-8D0D-5CB969C4D4D5}" destId="{004EB149-5DCA-4BB3-966A-0CD4E4B3D794}" srcOrd="5" destOrd="0" presId="urn:microsoft.com/office/officeart/2005/8/layout/radial1"/>
    <dgm:cxn modelId="{24D0DC4B-4E4E-4C74-B84C-76DCC9EA678D}" type="presParOf" srcId="{004EB149-5DCA-4BB3-966A-0CD4E4B3D794}" destId="{B1CC1C9D-109B-4BE0-BB0C-6AFEF4A7F041}" srcOrd="0" destOrd="0" presId="urn:microsoft.com/office/officeart/2005/8/layout/radial1"/>
    <dgm:cxn modelId="{2711C5C1-C99D-4887-BC6D-D31504A7D82E}" type="presParOf" srcId="{1C206003-3862-42FC-8D0D-5CB969C4D4D5}" destId="{3ED18D1C-2396-4751-93D8-F6C161B378DD}" srcOrd="6" destOrd="0" presId="urn:microsoft.com/office/officeart/2005/8/layout/radial1"/>
    <dgm:cxn modelId="{C18D6D28-81E2-47F9-B120-A34510E0DDF3}" type="presParOf" srcId="{1C206003-3862-42FC-8D0D-5CB969C4D4D5}" destId="{523B1C70-F75A-4619-9182-0CA1139F6CA0}" srcOrd="7" destOrd="0" presId="urn:microsoft.com/office/officeart/2005/8/layout/radial1"/>
    <dgm:cxn modelId="{52EB4805-2CA1-4BD9-8C1A-255676D64A5D}" type="presParOf" srcId="{523B1C70-F75A-4619-9182-0CA1139F6CA0}" destId="{6C30350E-651F-4A6F-AC14-83A298240A49}" srcOrd="0" destOrd="0" presId="urn:microsoft.com/office/officeart/2005/8/layout/radial1"/>
    <dgm:cxn modelId="{EB16C853-6AF4-45DD-88EC-E3710ADBBAB5}" type="presParOf" srcId="{1C206003-3862-42FC-8D0D-5CB969C4D4D5}" destId="{8DF26142-863A-4361-A75A-660F7E95FF6B}" srcOrd="8" destOrd="0" presId="urn:microsoft.com/office/officeart/2005/8/layout/radial1"/>
    <dgm:cxn modelId="{D40AEE00-5F04-474D-B679-F35E535FA61C}" type="presParOf" srcId="{1C206003-3862-42FC-8D0D-5CB969C4D4D5}" destId="{B3663269-5A54-41DC-AC8E-9D1288DD3DD7}" srcOrd="9" destOrd="0" presId="urn:microsoft.com/office/officeart/2005/8/layout/radial1"/>
    <dgm:cxn modelId="{D8CDAFBC-8CAC-42DF-BDAB-F1AAC1FCBC0A}" type="presParOf" srcId="{B3663269-5A54-41DC-AC8E-9D1288DD3DD7}" destId="{2EC2BD0D-C97D-41AD-AE96-03BDFEBCF029}" srcOrd="0" destOrd="0" presId="urn:microsoft.com/office/officeart/2005/8/layout/radial1"/>
    <dgm:cxn modelId="{3809DE1B-6B2E-4408-BF4F-56950FEBA439}"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rgbClr val="FF0000"/>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DA4F5DA4-0D30-443C-94C7-C8D63CECFADC}" type="presOf" srcId="{B69C2618-690B-42BD-8094-89775B7AB89D}" destId="{3ED18D1C-2396-4751-93D8-F6C161B378DD}" srcOrd="0" destOrd="0" presId="urn:microsoft.com/office/officeart/2005/8/layout/radial1"/>
    <dgm:cxn modelId="{BA322031-CCBA-406A-AE23-60967461D52F}" type="presOf" srcId="{D68FB0A1-64AF-4719-89C0-1735534AEBB3}" destId="{689B2ECA-B910-4525-96D0-2E5738D025FB}" srcOrd="0" destOrd="0" presId="urn:microsoft.com/office/officeart/2005/8/layout/radial1"/>
    <dgm:cxn modelId="{BB7E339A-D297-4061-A8B2-702C83CF7013}" type="presOf" srcId="{01ABCA04-BD82-4076-B9BE-56A01E6D25B7}" destId="{8DF26142-863A-4361-A75A-660F7E95FF6B}" srcOrd="0" destOrd="0" presId="urn:microsoft.com/office/officeart/2005/8/layout/radial1"/>
    <dgm:cxn modelId="{7A398E4E-7533-420B-8A13-DC2A305B43E6}" type="presOf" srcId="{97BDDB0E-7BB4-40F0-B54F-BD037FA1B902}" destId="{2EC2BD0D-C97D-41AD-AE96-03BDFEBCF029}" srcOrd="1" destOrd="0" presId="urn:microsoft.com/office/officeart/2005/8/layout/radial1"/>
    <dgm:cxn modelId="{3527B224-AC74-4430-944A-C5008D4915D9}" type="presOf" srcId="{CC34B6BB-23B2-49FD-A406-648B3086DF41}" destId="{6C30350E-651F-4A6F-AC14-83A298240A49}" srcOrd="1" destOrd="0" presId="urn:microsoft.com/office/officeart/2005/8/layout/radial1"/>
    <dgm:cxn modelId="{E5C77C31-FE5A-4F18-A33D-3AE60C2FC619}" type="presOf" srcId="{8AA4E754-3065-44F5-9AA8-EF9AEDF6D0CC}" destId="{93D91C59-4B1B-4428-99CC-CD38ED6D35DF}" srcOrd="1" destOrd="0" presId="urn:microsoft.com/office/officeart/2005/8/layout/radial1"/>
    <dgm:cxn modelId="{0BE85D9A-662C-4DCE-8055-21FF26EAE6E0}" type="presOf" srcId="{42D28648-708A-480E-87B5-ED6BB14FCE43}" destId="{B1CC1C9D-109B-4BE0-BB0C-6AFEF4A7F041}" srcOrd="1"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41E89556-59DA-423A-BF66-87F8BA91D83F}" type="presOf" srcId="{E8090202-8229-492D-BC32-089543CCF403}" destId="{0A0683A7-FFDC-4669-BD40-6CB23803F38E}" srcOrd="1" destOrd="0" presId="urn:microsoft.com/office/officeart/2005/8/layout/radial1"/>
    <dgm:cxn modelId="{14F7262D-55A8-4CAE-ACBB-BEC767A7F5B4}" type="presOf" srcId="{CC34B6BB-23B2-49FD-A406-648B3086DF41}" destId="{523B1C70-F75A-4619-9182-0CA1139F6CA0}" srcOrd="0" destOrd="0" presId="urn:microsoft.com/office/officeart/2005/8/layout/radial1"/>
    <dgm:cxn modelId="{712F59E6-9F77-49BE-896E-6AB661489231}" srcId="{A50B2181-E5A6-44A1-8756-379E11E86230}" destId="{E285215F-F7D3-426D-869F-A205F1C4BF2E}" srcOrd="0" destOrd="0" parTransId="{C88ED351-B087-4B5B-B036-8A79F85B9430}" sibTransId="{8F134DCA-F37E-4B6B-8D99-CDA93A04CBF7}"/>
    <dgm:cxn modelId="{23959E88-8644-431A-A48D-4539A598A5A9}" type="presOf" srcId="{A50B2181-E5A6-44A1-8756-379E11E86230}" destId="{1C206003-3862-42FC-8D0D-5CB969C4D4D5}" srcOrd="0" destOrd="0" presId="urn:microsoft.com/office/officeart/2005/8/layout/radial1"/>
    <dgm:cxn modelId="{AF6EABEE-2F15-4013-88EC-3C14B56E3842}" type="presOf" srcId="{97BDDB0E-7BB4-40F0-B54F-BD037FA1B902}" destId="{B3663269-5A54-41DC-AC8E-9D1288DD3DD7}"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394F02FC-FD11-422C-9533-EF371EDE61A5}" type="presOf" srcId="{13BDC813-0B90-48F6-A0DA-2BF83E4323AC}" destId="{4478A666-3F40-47DC-9706-1A123FB90CD7}" srcOrd="0"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96BD6664-ECE3-456F-B456-4439A28821E8}" type="presOf" srcId="{E8090202-8229-492D-BC32-089543CCF403}" destId="{5CFD2702-8B4E-448D-9A07-BA386B2BDABF}" srcOrd="0" destOrd="0" presId="urn:microsoft.com/office/officeart/2005/8/layout/radial1"/>
    <dgm:cxn modelId="{485FD3DC-5E6C-4B6D-9E1C-27B7E3A9CAE9}" type="presOf" srcId="{42D28648-708A-480E-87B5-ED6BB14FCE43}" destId="{004EB149-5DCA-4BB3-966A-0CD4E4B3D794}" srcOrd="0"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4E45A5E4-3491-4C53-85D5-EB0A6F589374}" srcId="{E285215F-F7D3-426D-869F-A205F1C4BF2E}" destId="{13BDC813-0B90-48F6-A0DA-2BF83E4323AC}" srcOrd="1" destOrd="0" parTransId="{E8090202-8229-492D-BC32-089543CCF403}" sibTransId="{430D8C41-AA6A-488F-A2C6-FE86BBA67565}"/>
    <dgm:cxn modelId="{C45F8FDC-2EB9-4C77-A5E0-1CE07C67975E}" type="presOf" srcId="{8AA4E754-3065-44F5-9AA8-EF9AEDF6D0CC}" destId="{54647140-69E4-41A6-A8C6-AB935EBE7A65}" srcOrd="0" destOrd="0" presId="urn:microsoft.com/office/officeart/2005/8/layout/radial1"/>
    <dgm:cxn modelId="{BFA44BB3-2871-4755-991A-46FE39F789E2}" type="presOf" srcId="{2D019032-8DF9-427F-9EED-A44F575B2797}" destId="{413CE0EE-DEA9-4DCD-BDC4-1C706C61D460}" srcOrd="0" destOrd="0" presId="urn:microsoft.com/office/officeart/2005/8/layout/radial1"/>
    <dgm:cxn modelId="{7EB9EFF4-F402-451B-A1E2-94E6FEBCB9C0}" type="presOf" srcId="{E285215F-F7D3-426D-869F-A205F1C4BF2E}" destId="{72F65768-CD9D-4B58-9D5F-6AF83E4586D6}" srcOrd="0" destOrd="0" presId="urn:microsoft.com/office/officeart/2005/8/layout/radial1"/>
    <dgm:cxn modelId="{488E49CD-41FD-40BA-B38B-C79F56F7B74E}" type="presParOf" srcId="{1C206003-3862-42FC-8D0D-5CB969C4D4D5}" destId="{72F65768-CD9D-4B58-9D5F-6AF83E4586D6}" srcOrd="0" destOrd="0" presId="urn:microsoft.com/office/officeart/2005/8/layout/radial1"/>
    <dgm:cxn modelId="{6E060625-112C-4EEE-8C12-594B3908E068}" type="presParOf" srcId="{1C206003-3862-42FC-8D0D-5CB969C4D4D5}" destId="{54647140-69E4-41A6-A8C6-AB935EBE7A65}" srcOrd="1" destOrd="0" presId="urn:microsoft.com/office/officeart/2005/8/layout/radial1"/>
    <dgm:cxn modelId="{DB17B6FC-E44A-4501-9AB8-212264267314}" type="presParOf" srcId="{54647140-69E4-41A6-A8C6-AB935EBE7A65}" destId="{93D91C59-4B1B-4428-99CC-CD38ED6D35DF}" srcOrd="0" destOrd="0" presId="urn:microsoft.com/office/officeart/2005/8/layout/radial1"/>
    <dgm:cxn modelId="{9D1D77CF-EB30-4450-A8C7-4B4DFD8CB711}" type="presParOf" srcId="{1C206003-3862-42FC-8D0D-5CB969C4D4D5}" destId="{413CE0EE-DEA9-4DCD-BDC4-1C706C61D460}" srcOrd="2" destOrd="0" presId="urn:microsoft.com/office/officeart/2005/8/layout/radial1"/>
    <dgm:cxn modelId="{2057F340-6C1E-4B8C-ACB2-ECC3319660CB}" type="presParOf" srcId="{1C206003-3862-42FC-8D0D-5CB969C4D4D5}" destId="{5CFD2702-8B4E-448D-9A07-BA386B2BDABF}" srcOrd="3" destOrd="0" presId="urn:microsoft.com/office/officeart/2005/8/layout/radial1"/>
    <dgm:cxn modelId="{B56C251B-9797-4685-93BA-31C7C7357C4F}" type="presParOf" srcId="{5CFD2702-8B4E-448D-9A07-BA386B2BDABF}" destId="{0A0683A7-FFDC-4669-BD40-6CB23803F38E}" srcOrd="0" destOrd="0" presId="urn:microsoft.com/office/officeart/2005/8/layout/radial1"/>
    <dgm:cxn modelId="{30348D7D-F019-4C1B-A957-68D0EAD7888B}" type="presParOf" srcId="{1C206003-3862-42FC-8D0D-5CB969C4D4D5}" destId="{4478A666-3F40-47DC-9706-1A123FB90CD7}" srcOrd="4" destOrd="0" presId="urn:microsoft.com/office/officeart/2005/8/layout/radial1"/>
    <dgm:cxn modelId="{4ACF9131-FCE4-418B-ACA3-48D9FAC10F08}" type="presParOf" srcId="{1C206003-3862-42FC-8D0D-5CB969C4D4D5}" destId="{004EB149-5DCA-4BB3-966A-0CD4E4B3D794}" srcOrd="5" destOrd="0" presId="urn:microsoft.com/office/officeart/2005/8/layout/radial1"/>
    <dgm:cxn modelId="{6ECD2CC8-9F92-469B-8789-DAB34F9D9423}" type="presParOf" srcId="{004EB149-5DCA-4BB3-966A-0CD4E4B3D794}" destId="{B1CC1C9D-109B-4BE0-BB0C-6AFEF4A7F041}" srcOrd="0" destOrd="0" presId="urn:microsoft.com/office/officeart/2005/8/layout/radial1"/>
    <dgm:cxn modelId="{18BBC65C-5579-48C7-8638-46FBE3655A83}" type="presParOf" srcId="{1C206003-3862-42FC-8D0D-5CB969C4D4D5}" destId="{3ED18D1C-2396-4751-93D8-F6C161B378DD}" srcOrd="6" destOrd="0" presId="urn:microsoft.com/office/officeart/2005/8/layout/radial1"/>
    <dgm:cxn modelId="{0F34F376-6E0E-4831-ADB9-702BA8E9CE89}" type="presParOf" srcId="{1C206003-3862-42FC-8D0D-5CB969C4D4D5}" destId="{523B1C70-F75A-4619-9182-0CA1139F6CA0}" srcOrd="7" destOrd="0" presId="urn:microsoft.com/office/officeart/2005/8/layout/radial1"/>
    <dgm:cxn modelId="{A9C8FB37-B8D1-4B98-865F-9505F7F7E1D3}" type="presParOf" srcId="{523B1C70-F75A-4619-9182-0CA1139F6CA0}" destId="{6C30350E-651F-4A6F-AC14-83A298240A49}" srcOrd="0" destOrd="0" presId="urn:microsoft.com/office/officeart/2005/8/layout/radial1"/>
    <dgm:cxn modelId="{5110DF11-109C-425F-81F0-6AEF7898DC4F}" type="presParOf" srcId="{1C206003-3862-42FC-8D0D-5CB969C4D4D5}" destId="{8DF26142-863A-4361-A75A-660F7E95FF6B}" srcOrd="8" destOrd="0" presId="urn:microsoft.com/office/officeart/2005/8/layout/radial1"/>
    <dgm:cxn modelId="{ABFFA6AF-B53C-4281-84E3-FDA20F6889B0}" type="presParOf" srcId="{1C206003-3862-42FC-8D0D-5CB969C4D4D5}" destId="{B3663269-5A54-41DC-AC8E-9D1288DD3DD7}" srcOrd="9" destOrd="0" presId="urn:microsoft.com/office/officeart/2005/8/layout/radial1"/>
    <dgm:cxn modelId="{EDF53F09-7BB1-40BA-9B4D-D5C282BA145F}" type="presParOf" srcId="{B3663269-5A54-41DC-AC8E-9D1288DD3DD7}" destId="{2EC2BD0D-C97D-41AD-AE96-03BDFEBCF029}" srcOrd="0" destOrd="0" presId="urn:microsoft.com/office/officeart/2005/8/layout/radial1"/>
    <dgm:cxn modelId="{EB520903-19E4-4D35-B9AB-073C64F1B570}"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rgbClr val="FF0000"/>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078C8871-2E76-4A41-BAC5-A996B426966F}" type="presOf" srcId="{D68FB0A1-64AF-4719-89C0-1735534AEBB3}" destId="{689B2ECA-B910-4525-96D0-2E5738D025FB}" srcOrd="0" destOrd="0" presId="urn:microsoft.com/office/officeart/2005/8/layout/radial1"/>
    <dgm:cxn modelId="{9B837433-60F4-42E9-9D93-B494B7F1371F}" type="presOf" srcId="{2D019032-8DF9-427F-9EED-A44F575B2797}" destId="{413CE0EE-DEA9-4DCD-BDC4-1C706C61D460}" srcOrd="0" destOrd="0" presId="urn:microsoft.com/office/officeart/2005/8/layout/radial1"/>
    <dgm:cxn modelId="{53DC771E-0823-451F-9401-37D9A0713E59}" type="presOf" srcId="{E285215F-F7D3-426D-869F-A205F1C4BF2E}" destId="{72F65768-CD9D-4B58-9D5F-6AF83E4586D6}" srcOrd="0" destOrd="0" presId="urn:microsoft.com/office/officeart/2005/8/layout/radial1"/>
    <dgm:cxn modelId="{7FC8FA28-4BE3-41DB-B795-84A2582D39B8}" type="presOf" srcId="{42D28648-708A-480E-87B5-ED6BB14FCE43}" destId="{B1CC1C9D-109B-4BE0-BB0C-6AFEF4A7F041}" srcOrd="1"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36DE3D9B-5346-486C-BD20-8E2824E37145}" type="presOf" srcId="{01ABCA04-BD82-4076-B9BE-56A01E6D25B7}" destId="{8DF26142-863A-4361-A75A-660F7E95FF6B}" srcOrd="0" destOrd="0" presId="urn:microsoft.com/office/officeart/2005/8/layout/radial1"/>
    <dgm:cxn modelId="{D4A7C164-70D5-458C-80C3-8A6BDC6D7BBD}" type="presOf" srcId="{97BDDB0E-7BB4-40F0-B54F-BD037FA1B902}" destId="{2EC2BD0D-C97D-41AD-AE96-03BDFEBCF029}" srcOrd="1" destOrd="0" presId="urn:microsoft.com/office/officeart/2005/8/layout/radial1"/>
    <dgm:cxn modelId="{97AF9ABE-3E82-48CD-8311-AE3EC52697F2}" type="presOf" srcId="{A50B2181-E5A6-44A1-8756-379E11E86230}" destId="{1C206003-3862-42FC-8D0D-5CB969C4D4D5}" srcOrd="0" destOrd="0" presId="urn:microsoft.com/office/officeart/2005/8/layout/radial1"/>
    <dgm:cxn modelId="{0B8C5413-B59E-4BA2-81CB-98F1C1579CF3}" type="presOf" srcId="{8AA4E754-3065-44F5-9AA8-EF9AEDF6D0CC}" destId="{54647140-69E4-41A6-A8C6-AB935EBE7A65}"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E6E7725F-3282-475B-9A7C-D9FA69FC5987}" type="presOf" srcId="{E8090202-8229-492D-BC32-089543CCF403}" destId="{0A0683A7-FFDC-4669-BD40-6CB23803F38E}" srcOrd="1" destOrd="0" presId="urn:microsoft.com/office/officeart/2005/8/layout/radial1"/>
    <dgm:cxn modelId="{3D84EFCE-7C43-4577-A413-80BDDDAEA7F6}" type="presOf" srcId="{97BDDB0E-7BB4-40F0-B54F-BD037FA1B902}" destId="{B3663269-5A54-41DC-AC8E-9D1288DD3DD7}" srcOrd="0" destOrd="0" presId="urn:microsoft.com/office/officeart/2005/8/layout/radial1"/>
    <dgm:cxn modelId="{DCE3D6E7-817D-4BAC-843B-70D392F6B812}" type="presOf" srcId="{13BDC813-0B90-48F6-A0DA-2BF83E4323AC}" destId="{4478A666-3F40-47DC-9706-1A123FB90CD7}" srcOrd="0" destOrd="0" presId="urn:microsoft.com/office/officeart/2005/8/layout/radial1"/>
    <dgm:cxn modelId="{36EB3AC5-0D76-471A-B401-691FAA404C44}" type="presOf" srcId="{E8090202-8229-492D-BC32-089543CCF403}" destId="{5CFD2702-8B4E-448D-9A07-BA386B2BDABF}" srcOrd="0" destOrd="0" presId="urn:microsoft.com/office/officeart/2005/8/layout/radial1"/>
    <dgm:cxn modelId="{725529D4-7BC4-4F80-B61F-FACAE550A364}" type="presOf" srcId="{8AA4E754-3065-44F5-9AA8-EF9AEDF6D0CC}" destId="{93D91C59-4B1B-4428-99CC-CD38ED6D35DF}" srcOrd="1" destOrd="0" presId="urn:microsoft.com/office/officeart/2005/8/layout/radial1"/>
    <dgm:cxn modelId="{333AFC6D-C2F4-46CC-9CF3-BD7506064E05}" type="presOf" srcId="{42D28648-708A-480E-87B5-ED6BB14FCE43}" destId="{004EB149-5DCA-4BB3-966A-0CD4E4B3D794}" srcOrd="0"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42A1C40D-A665-4EE2-A496-D2614911E073}" type="presOf" srcId="{CC34B6BB-23B2-49FD-A406-648B3086DF41}" destId="{6C30350E-651F-4A6F-AC14-83A298240A49}" srcOrd="1" destOrd="0" presId="urn:microsoft.com/office/officeart/2005/8/layout/radial1"/>
    <dgm:cxn modelId="{AB91C7EE-A20F-4C74-9D94-B5A2E496513C}" type="presOf" srcId="{CC34B6BB-23B2-49FD-A406-648B3086DF41}" destId="{523B1C70-F75A-4619-9182-0CA1139F6CA0}"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B06D22B3-FBD2-4DA4-B089-DC8DA2825782}" type="presOf" srcId="{B69C2618-690B-42BD-8094-89775B7AB89D}" destId="{3ED18D1C-2396-4751-93D8-F6C161B378DD}" srcOrd="0" destOrd="0" presId="urn:microsoft.com/office/officeart/2005/8/layout/radial1"/>
    <dgm:cxn modelId="{8B1738E3-AB11-4A9B-97D1-1FDFA7D3A353}" type="presParOf" srcId="{1C206003-3862-42FC-8D0D-5CB969C4D4D5}" destId="{72F65768-CD9D-4B58-9D5F-6AF83E4586D6}" srcOrd="0" destOrd="0" presId="urn:microsoft.com/office/officeart/2005/8/layout/radial1"/>
    <dgm:cxn modelId="{77BD2C51-430E-4DAD-92AA-91F3102009E1}" type="presParOf" srcId="{1C206003-3862-42FC-8D0D-5CB969C4D4D5}" destId="{54647140-69E4-41A6-A8C6-AB935EBE7A65}" srcOrd="1" destOrd="0" presId="urn:microsoft.com/office/officeart/2005/8/layout/radial1"/>
    <dgm:cxn modelId="{13E556D4-798B-49CA-B721-DF585415EA81}" type="presParOf" srcId="{54647140-69E4-41A6-A8C6-AB935EBE7A65}" destId="{93D91C59-4B1B-4428-99CC-CD38ED6D35DF}" srcOrd="0" destOrd="0" presId="urn:microsoft.com/office/officeart/2005/8/layout/radial1"/>
    <dgm:cxn modelId="{27C878D3-5D8F-412B-B6F3-62ABBE87945D}" type="presParOf" srcId="{1C206003-3862-42FC-8D0D-5CB969C4D4D5}" destId="{413CE0EE-DEA9-4DCD-BDC4-1C706C61D460}" srcOrd="2" destOrd="0" presId="urn:microsoft.com/office/officeart/2005/8/layout/radial1"/>
    <dgm:cxn modelId="{E6FB1CAA-5211-4E72-A832-D78E207F2AD8}" type="presParOf" srcId="{1C206003-3862-42FC-8D0D-5CB969C4D4D5}" destId="{5CFD2702-8B4E-448D-9A07-BA386B2BDABF}" srcOrd="3" destOrd="0" presId="urn:microsoft.com/office/officeart/2005/8/layout/radial1"/>
    <dgm:cxn modelId="{BA00D724-F407-4579-B687-28302A3C65C9}" type="presParOf" srcId="{5CFD2702-8B4E-448D-9A07-BA386B2BDABF}" destId="{0A0683A7-FFDC-4669-BD40-6CB23803F38E}" srcOrd="0" destOrd="0" presId="urn:microsoft.com/office/officeart/2005/8/layout/radial1"/>
    <dgm:cxn modelId="{84AA34A8-4439-4DA8-BB0D-27947790C414}" type="presParOf" srcId="{1C206003-3862-42FC-8D0D-5CB969C4D4D5}" destId="{4478A666-3F40-47DC-9706-1A123FB90CD7}" srcOrd="4" destOrd="0" presId="urn:microsoft.com/office/officeart/2005/8/layout/radial1"/>
    <dgm:cxn modelId="{1811386C-6F82-4737-9ACB-CE6A2BE2BB31}" type="presParOf" srcId="{1C206003-3862-42FC-8D0D-5CB969C4D4D5}" destId="{004EB149-5DCA-4BB3-966A-0CD4E4B3D794}" srcOrd="5" destOrd="0" presId="urn:microsoft.com/office/officeart/2005/8/layout/radial1"/>
    <dgm:cxn modelId="{6B549611-7F6D-4746-95CB-719B09E84ED5}" type="presParOf" srcId="{004EB149-5DCA-4BB3-966A-0CD4E4B3D794}" destId="{B1CC1C9D-109B-4BE0-BB0C-6AFEF4A7F041}" srcOrd="0" destOrd="0" presId="urn:microsoft.com/office/officeart/2005/8/layout/radial1"/>
    <dgm:cxn modelId="{1DA1E1C5-237F-42D1-BB93-8702CAE62C54}" type="presParOf" srcId="{1C206003-3862-42FC-8D0D-5CB969C4D4D5}" destId="{3ED18D1C-2396-4751-93D8-F6C161B378DD}" srcOrd="6" destOrd="0" presId="urn:microsoft.com/office/officeart/2005/8/layout/radial1"/>
    <dgm:cxn modelId="{0F434468-E856-4C4C-A72E-280B3E94317F}" type="presParOf" srcId="{1C206003-3862-42FC-8D0D-5CB969C4D4D5}" destId="{523B1C70-F75A-4619-9182-0CA1139F6CA0}" srcOrd="7" destOrd="0" presId="urn:microsoft.com/office/officeart/2005/8/layout/radial1"/>
    <dgm:cxn modelId="{7C1498F7-8A7B-44B3-B84D-2C3AFD8C2D4B}" type="presParOf" srcId="{523B1C70-F75A-4619-9182-0CA1139F6CA0}" destId="{6C30350E-651F-4A6F-AC14-83A298240A49}" srcOrd="0" destOrd="0" presId="urn:microsoft.com/office/officeart/2005/8/layout/radial1"/>
    <dgm:cxn modelId="{D171298F-013D-4557-85EB-B66E5C9D6200}" type="presParOf" srcId="{1C206003-3862-42FC-8D0D-5CB969C4D4D5}" destId="{8DF26142-863A-4361-A75A-660F7E95FF6B}" srcOrd="8" destOrd="0" presId="urn:microsoft.com/office/officeart/2005/8/layout/radial1"/>
    <dgm:cxn modelId="{E17A2BF5-57AE-4994-90C3-B5696CD89B16}" type="presParOf" srcId="{1C206003-3862-42FC-8D0D-5CB969C4D4D5}" destId="{B3663269-5A54-41DC-AC8E-9D1288DD3DD7}" srcOrd="9" destOrd="0" presId="urn:microsoft.com/office/officeart/2005/8/layout/radial1"/>
    <dgm:cxn modelId="{4B69F613-4623-4867-8776-C263B35DA3B4}" type="presParOf" srcId="{B3663269-5A54-41DC-AC8E-9D1288DD3DD7}" destId="{2EC2BD0D-C97D-41AD-AE96-03BDFEBCF029}" srcOrd="0" destOrd="0" presId="urn:microsoft.com/office/officeart/2005/8/layout/radial1"/>
    <dgm:cxn modelId="{F896C517-2F83-46AE-8027-E3577A4A8E10}"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rgbClr val="FF0000"/>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ECF25E4C-CEEF-4807-A6D7-63B7905F0BFA}" type="presOf" srcId="{8AA4E754-3065-44F5-9AA8-EF9AEDF6D0CC}" destId="{54647140-69E4-41A6-A8C6-AB935EBE7A65}" srcOrd="0" destOrd="0" presId="urn:microsoft.com/office/officeart/2005/8/layout/radial1"/>
    <dgm:cxn modelId="{94DF55F8-A89A-4BC2-B081-50F3C58ED422}" type="presOf" srcId="{E8090202-8229-492D-BC32-089543CCF403}" destId="{5CFD2702-8B4E-448D-9A07-BA386B2BDABF}" srcOrd="0" destOrd="0" presId="urn:microsoft.com/office/officeart/2005/8/layout/radial1"/>
    <dgm:cxn modelId="{3BF4C620-5748-44EE-B326-B6A235235640}" type="presOf" srcId="{E285215F-F7D3-426D-869F-A205F1C4BF2E}" destId="{72F65768-CD9D-4B58-9D5F-6AF83E4586D6}" srcOrd="0" destOrd="0" presId="urn:microsoft.com/office/officeart/2005/8/layout/radial1"/>
    <dgm:cxn modelId="{6F9821E4-88B8-49FA-9C35-03C885E83814}" type="presOf" srcId="{CC34B6BB-23B2-49FD-A406-648B3086DF41}" destId="{523B1C70-F75A-4619-9182-0CA1139F6CA0}" srcOrd="0" destOrd="0" presId="urn:microsoft.com/office/officeart/2005/8/layout/radial1"/>
    <dgm:cxn modelId="{4FCD55FC-4D48-4EF2-9CBE-41FF9DCA99D1}" type="presOf" srcId="{CC34B6BB-23B2-49FD-A406-648B3086DF41}" destId="{6C30350E-651F-4A6F-AC14-83A298240A49}" srcOrd="1"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6FD336A7-E108-4185-B758-E5874418662D}" type="presOf" srcId="{E8090202-8229-492D-BC32-089543CCF403}" destId="{0A0683A7-FFDC-4669-BD40-6CB23803F38E}" srcOrd="1" destOrd="0" presId="urn:microsoft.com/office/officeart/2005/8/layout/radial1"/>
    <dgm:cxn modelId="{30CB675E-E349-488D-879C-A2B96E8773C3}" type="presOf" srcId="{A50B2181-E5A6-44A1-8756-379E11E86230}" destId="{1C206003-3862-42FC-8D0D-5CB969C4D4D5}" srcOrd="0" destOrd="0" presId="urn:microsoft.com/office/officeart/2005/8/layout/radial1"/>
    <dgm:cxn modelId="{AC3B1524-9D52-4402-9771-A77FE22DE7C0}" type="presOf" srcId="{42D28648-708A-480E-87B5-ED6BB14FCE43}" destId="{B1CC1C9D-109B-4BE0-BB0C-6AFEF4A7F041}" srcOrd="1" destOrd="0" presId="urn:microsoft.com/office/officeart/2005/8/layout/radial1"/>
    <dgm:cxn modelId="{CC568747-6F82-4BBA-920B-EE1585D3BE72}" type="presOf" srcId="{42D28648-708A-480E-87B5-ED6BB14FCE43}" destId="{004EB149-5DCA-4BB3-966A-0CD4E4B3D794}" srcOrd="0" destOrd="0" presId="urn:microsoft.com/office/officeart/2005/8/layout/radial1"/>
    <dgm:cxn modelId="{374127C1-1CD2-4240-AEE2-AF168ED1DC70}" type="presOf" srcId="{B69C2618-690B-42BD-8094-89775B7AB89D}" destId="{3ED18D1C-2396-4751-93D8-F6C161B378DD}" srcOrd="0" destOrd="0" presId="urn:microsoft.com/office/officeart/2005/8/layout/radial1"/>
    <dgm:cxn modelId="{74818AC1-E27C-4825-80D9-0F19D3D9F7F1}" type="presOf" srcId="{97BDDB0E-7BB4-40F0-B54F-BD037FA1B902}" destId="{B3663269-5A54-41DC-AC8E-9D1288DD3DD7}"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E00420E6-F32A-42C4-9C82-E9A7F2D358E3}" type="presOf" srcId="{8AA4E754-3065-44F5-9AA8-EF9AEDF6D0CC}" destId="{93D91C59-4B1B-4428-99CC-CD38ED6D35DF}" srcOrd="1" destOrd="0" presId="urn:microsoft.com/office/officeart/2005/8/layout/radial1"/>
    <dgm:cxn modelId="{0D53BAD6-5587-497D-B004-16228AA771FA}" type="presOf" srcId="{97BDDB0E-7BB4-40F0-B54F-BD037FA1B902}" destId="{2EC2BD0D-C97D-41AD-AE96-03BDFEBCF029}" srcOrd="1" destOrd="0" presId="urn:microsoft.com/office/officeart/2005/8/layout/radial1"/>
    <dgm:cxn modelId="{1E09B44D-7CCE-4DC9-81BB-069BF617DFCC}" type="presOf" srcId="{2D019032-8DF9-427F-9EED-A44F575B2797}" destId="{413CE0EE-DEA9-4DCD-BDC4-1C706C61D460}" srcOrd="0" destOrd="0" presId="urn:microsoft.com/office/officeart/2005/8/layout/radial1"/>
    <dgm:cxn modelId="{C0C1D6EC-C3F7-43A0-8286-A81A49676574}" type="presOf" srcId="{13BDC813-0B90-48F6-A0DA-2BF83E4323AC}" destId="{4478A666-3F40-47DC-9706-1A123FB90CD7}" srcOrd="0" destOrd="0" presId="urn:microsoft.com/office/officeart/2005/8/layout/radial1"/>
    <dgm:cxn modelId="{6C542AD7-9F6C-4904-8154-4DB6F5BAB2C6}" type="presOf" srcId="{D68FB0A1-64AF-4719-89C0-1735534AEBB3}" destId="{689B2ECA-B910-4525-96D0-2E5738D025FB}" srcOrd="0"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08254CBE-4811-4986-8DE2-9E4B7A454787}" type="presOf" srcId="{01ABCA04-BD82-4076-B9BE-56A01E6D25B7}" destId="{8DF26142-863A-4361-A75A-660F7E95FF6B}"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FE2AA457-9C4C-427B-9E93-76CC873B5588}" type="presParOf" srcId="{1C206003-3862-42FC-8D0D-5CB969C4D4D5}" destId="{72F65768-CD9D-4B58-9D5F-6AF83E4586D6}" srcOrd="0" destOrd="0" presId="urn:microsoft.com/office/officeart/2005/8/layout/radial1"/>
    <dgm:cxn modelId="{4FA6325F-8D94-44F8-A8BC-BD0005E67555}" type="presParOf" srcId="{1C206003-3862-42FC-8D0D-5CB969C4D4D5}" destId="{54647140-69E4-41A6-A8C6-AB935EBE7A65}" srcOrd="1" destOrd="0" presId="urn:microsoft.com/office/officeart/2005/8/layout/radial1"/>
    <dgm:cxn modelId="{E76C73A1-3666-4260-BB20-0C26DE430574}" type="presParOf" srcId="{54647140-69E4-41A6-A8C6-AB935EBE7A65}" destId="{93D91C59-4B1B-4428-99CC-CD38ED6D35DF}" srcOrd="0" destOrd="0" presId="urn:microsoft.com/office/officeart/2005/8/layout/radial1"/>
    <dgm:cxn modelId="{92529DB9-5687-422B-810C-9CC418014C8F}" type="presParOf" srcId="{1C206003-3862-42FC-8D0D-5CB969C4D4D5}" destId="{413CE0EE-DEA9-4DCD-BDC4-1C706C61D460}" srcOrd="2" destOrd="0" presId="urn:microsoft.com/office/officeart/2005/8/layout/radial1"/>
    <dgm:cxn modelId="{634B0768-2AA1-4CC1-9FAC-668D35E55F6B}" type="presParOf" srcId="{1C206003-3862-42FC-8D0D-5CB969C4D4D5}" destId="{5CFD2702-8B4E-448D-9A07-BA386B2BDABF}" srcOrd="3" destOrd="0" presId="urn:microsoft.com/office/officeart/2005/8/layout/radial1"/>
    <dgm:cxn modelId="{6E1F1199-28A5-4B39-B5CA-3E1CDC05D5AB}" type="presParOf" srcId="{5CFD2702-8B4E-448D-9A07-BA386B2BDABF}" destId="{0A0683A7-FFDC-4669-BD40-6CB23803F38E}" srcOrd="0" destOrd="0" presId="urn:microsoft.com/office/officeart/2005/8/layout/radial1"/>
    <dgm:cxn modelId="{1FAEBA36-CB9B-4AC4-9746-83DBA0C1C09B}" type="presParOf" srcId="{1C206003-3862-42FC-8D0D-5CB969C4D4D5}" destId="{4478A666-3F40-47DC-9706-1A123FB90CD7}" srcOrd="4" destOrd="0" presId="urn:microsoft.com/office/officeart/2005/8/layout/radial1"/>
    <dgm:cxn modelId="{E2684BA3-C7F9-41C1-93A5-07FD435CD9DF}" type="presParOf" srcId="{1C206003-3862-42FC-8D0D-5CB969C4D4D5}" destId="{004EB149-5DCA-4BB3-966A-0CD4E4B3D794}" srcOrd="5" destOrd="0" presId="urn:microsoft.com/office/officeart/2005/8/layout/radial1"/>
    <dgm:cxn modelId="{807A6DD9-25F3-481B-AF46-5C0922563F33}" type="presParOf" srcId="{004EB149-5DCA-4BB3-966A-0CD4E4B3D794}" destId="{B1CC1C9D-109B-4BE0-BB0C-6AFEF4A7F041}" srcOrd="0" destOrd="0" presId="urn:microsoft.com/office/officeart/2005/8/layout/radial1"/>
    <dgm:cxn modelId="{E19251BF-7350-4FCE-B09D-8D198BC69C65}" type="presParOf" srcId="{1C206003-3862-42FC-8D0D-5CB969C4D4D5}" destId="{3ED18D1C-2396-4751-93D8-F6C161B378DD}" srcOrd="6" destOrd="0" presId="urn:microsoft.com/office/officeart/2005/8/layout/radial1"/>
    <dgm:cxn modelId="{BC17A131-F9D3-48C5-9513-DB7CBD74745A}" type="presParOf" srcId="{1C206003-3862-42FC-8D0D-5CB969C4D4D5}" destId="{523B1C70-F75A-4619-9182-0CA1139F6CA0}" srcOrd="7" destOrd="0" presId="urn:microsoft.com/office/officeart/2005/8/layout/radial1"/>
    <dgm:cxn modelId="{8009FC1C-A334-42CD-B683-F2111305DF6D}" type="presParOf" srcId="{523B1C70-F75A-4619-9182-0CA1139F6CA0}" destId="{6C30350E-651F-4A6F-AC14-83A298240A49}" srcOrd="0" destOrd="0" presId="urn:microsoft.com/office/officeart/2005/8/layout/radial1"/>
    <dgm:cxn modelId="{FB327EF1-19D7-4F6D-873E-CBBEF5C820E0}" type="presParOf" srcId="{1C206003-3862-42FC-8D0D-5CB969C4D4D5}" destId="{8DF26142-863A-4361-A75A-660F7E95FF6B}" srcOrd="8" destOrd="0" presId="urn:microsoft.com/office/officeart/2005/8/layout/radial1"/>
    <dgm:cxn modelId="{028D4365-973B-4463-9DFD-8EA6DB8C9BD2}" type="presParOf" srcId="{1C206003-3862-42FC-8D0D-5CB969C4D4D5}" destId="{B3663269-5A54-41DC-AC8E-9D1288DD3DD7}" srcOrd="9" destOrd="0" presId="urn:microsoft.com/office/officeart/2005/8/layout/radial1"/>
    <dgm:cxn modelId="{E7D5B3B4-311A-452A-8BE2-7D20695B4D47}" type="presParOf" srcId="{B3663269-5A54-41DC-AC8E-9D1288DD3DD7}" destId="{2EC2BD0D-C97D-41AD-AE96-03BDFEBCF029}" srcOrd="0" destOrd="0" presId="urn:microsoft.com/office/officeart/2005/8/layout/radial1"/>
    <dgm:cxn modelId="{E8ECF4F6-07E3-4CA6-A8F6-851C5830F333}"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rgbClr val="FF0000"/>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4EF8CBDC-80B8-42A1-8E4B-63967314F5FB}" type="presOf" srcId="{97BDDB0E-7BB4-40F0-B54F-BD037FA1B902}" destId="{B3663269-5A54-41DC-AC8E-9D1288DD3DD7}" srcOrd="0" destOrd="0" presId="urn:microsoft.com/office/officeart/2005/8/layout/radial1"/>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BC49E93C-1369-426D-B96C-233AEB75340C}" type="presOf" srcId="{B69C2618-690B-42BD-8094-89775B7AB89D}" destId="{3ED18D1C-2396-4751-93D8-F6C161B378DD}" srcOrd="0" destOrd="0" presId="urn:microsoft.com/office/officeart/2005/8/layout/radial1"/>
    <dgm:cxn modelId="{BDFEA5B4-AB3F-4065-8D8F-22CAF2F28CC1}" type="presOf" srcId="{E8090202-8229-492D-BC32-089543CCF403}" destId="{5CFD2702-8B4E-448D-9A07-BA386B2BDABF}" srcOrd="0" destOrd="0" presId="urn:microsoft.com/office/officeart/2005/8/layout/radial1"/>
    <dgm:cxn modelId="{854B8A91-F88E-40C2-919D-C62A80E0E697}" type="presOf" srcId="{8AA4E754-3065-44F5-9AA8-EF9AEDF6D0CC}" destId="{93D91C59-4B1B-4428-99CC-CD38ED6D35DF}" srcOrd="1" destOrd="0" presId="urn:microsoft.com/office/officeart/2005/8/layout/radial1"/>
    <dgm:cxn modelId="{6C89B93E-0410-436C-8720-657EA54B4E37}" type="presOf" srcId="{97BDDB0E-7BB4-40F0-B54F-BD037FA1B902}" destId="{2EC2BD0D-C97D-41AD-AE96-03BDFEBCF029}" srcOrd="1"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F7E7E5C3-A047-44B7-A4A9-ED9D28168330}" type="presOf" srcId="{8AA4E754-3065-44F5-9AA8-EF9AEDF6D0CC}" destId="{54647140-69E4-41A6-A8C6-AB935EBE7A65}" srcOrd="0" destOrd="0" presId="urn:microsoft.com/office/officeart/2005/8/layout/radial1"/>
    <dgm:cxn modelId="{74CC25E1-60C5-4DAD-9653-061D19F8D36D}" type="presOf" srcId="{42D28648-708A-480E-87B5-ED6BB14FCE43}" destId="{004EB149-5DCA-4BB3-966A-0CD4E4B3D794}" srcOrd="0" destOrd="0" presId="urn:microsoft.com/office/officeart/2005/8/layout/radial1"/>
    <dgm:cxn modelId="{B1EB0F66-DB6F-4A20-82E0-AE6414EABB7A}" type="presOf" srcId="{13BDC813-0B90-48F6-A0DA-2BF83E4323AC}" destId="{4478A666-3F40-47DC-9706-1A123FB90CD7}" srcOrd="0" destOrd="0" presId="urn:microsoft.com/office/officeart/2005/8/layout/radial1"/>
    <dgm:cxn modelId="{3FD2DD46-48CF-4EEA-AFEE-20736F249673}" type="presOf" srcId="{01ABCA04-BD82-4076-B9BE-56A01E6D25B7}" destId="{8DF26142-863A-4361-A75A-660F7E95FF6B}" srcOrd="0"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03F4B17E-2D55-43A0-9BF1-80251250F7BC}" srcId="{E285215F-F7D3-426D-869F-A205F1C4BF2E}" destId="{01ABCA04-BD82-4076-B9BE-56A01E6D25B7}" srcOrd="3" destOrd="0" parTransId="{CC34B6BB-23B2-49FD-A406-648B3086DF41}" sibTransId="{D16D7ECD-6375-4618-9E03-47DC25F83BF1}"/>
    <dgm:cxn modelId="{2B5472EE-30B5-45F8-AB78-45AF2AD0905E}" type="presOf" srcId="{2D019032-8DF9-427F-9EED-A44F575B2797}" destId="{413CE0EE-DEA9-4DCD-BDC4-1C706C61D460}" srcOrd="0" destOrd="0" presId="urn:microsoft.com/office/officeart/2005/8/layout/radial1"/>
    <dgm:cxn modelId="{53801DC8-A0F6-45D3-AF7C-4ED0EAAAEFDD}" type="presOf" srcId="{42D28648-708A-480E-87B5-ED6BB14FCE43}" destId="{B1CC1C9D-109B-4BE0-BB0C-6AFEF4A7F041}" srcOrd="1" destOrd="0" presId="urn:microsoft.com/office/officeart/2005/8/layout/radial1"/>
    <dgm:cxn modelId="{98583DE1-DA3F-467E-9667-A8B4055EBCB8}" type="presOf" srcId="{CC34B6BB-23B2-49FD-A406-648B3086DF41}" destId="{6C30350E-651F-4A6F-AC14-83A298240A49}" srcOrd="1" destOrd="0" presId="urn:microsoft.com/office/officeart/2005/8/layout/radial1"/>
    <dgm:cxn modelId="{48531F3B-AC7F-41FF-9266-0ED1F22AC116}" type="presOf" srcId="{E8090202-8229-492D-BC32-089543CCF403}" destId="{0A0683A7-FFDC-4669-BD40-6CB23803F38E}" srcOrd="1" destOrd="0" presId="urn:microsoft.com/office/officeart/2005/8/layout/radial1"/>
    <dgm:cxn modelId="{B567AAB4-3DE6-4139-9AC3-E6A647EA5067}" type="presOf" srcId="{D68FB0A1-64AF-4719-89C0-1735534AEBB3}" destId="{689B2ECA-B910-4525-96D0-2E5738D025FB}" srcOrd="0" destOrd="0" presId="urn:microsoft.com/office/officeart/2005/8/layout/radial1"/>
    <dgm:cxn modelId="{F430D4D6-D0C3-4BB9-874B-772CF8E440BE}" type="presOf" srcId="{CC34B6BB-23B2-49FD-A406-648B3086DF41}" destId="{523B1C70-F75A-4619-9182-0CA1139F6CA0}"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04E893F7-3A55-4951-BD13-0044B62AA74C}" type="presOf" srcId="{A50B2181-E5A6-44A1-8756-379E11E86230}" destId="{1C206003-3862-42FC-8D0D-5CB969C4D4D5}" srcOrd="0" destOrd="0" presId="urn:microsoft.com/office/officeart/2005/8/layout/radial1"/>
    <dgm:cxn modelId="{7018618F-A5F5-4526-8872-F6E893EB18E7}" type="presOf" srcId="{E285215F-F7D3-426D-869F-A205F1C4BF2E}" destId="{72F65768-CD9D-4B58-9D5F-6AF83E4586D6}" srcOrd="0" destOrd="0" presId="urn:microsoft.com/office/officeart/2005/8/layout/radial1"/>
    <dgm:cxn modelId="{8AD75C9F-29D5-41A8-ADBE-B007423746F8}" type="presParOf" srcId="{1C206003-3862-42FC-8D0D-5CB969C4D4D5}" destId="{72F65768-CD9D-4B58-9D5F-6AF83E4586D6}" srcOrd="0" destOrd="0" presId="urn:microsoft.com/office/officeart/2005/8/layout/radial1"/>
    <dgm:cxn modelId="{348606A0-5FCE-4313-A923-58C406C84925}" type="presParOf" srcId="{1C206003-3862-42FC-8D0D-5CB969C4D4D5}" destId="{54647140-69E4-41A6-A8C6-AB935EBE7A65}" srcOrd="1" destOrd="0" presId="urn:microsoft.com/office/officeart/2005/8/layout/radial1"/>
    <dgm:cxn modelId="{2A3A7B04-5CCE-48F3-8B78-065D591A6F90}" type="presParOf" srcId="{54647140-69E4-41A6-A8C6-AB935EBE7A65}" destId="{93D91C59-4B1B-4428-99CC-CD38ED6D35DF}" srcOrd="0" destOrd="0" presId="urn:microsoft.com/office/officeart/2005/8/layout/radial1"/>
    <dgm:cxn modelId="{5DD13E7D-8111-4AC6-917A-321D4F233202}" type="presParOf" srcId="{1C206003-3862-42FC-8D0D-5CB969C4D4D5}" destId="{413CE0EE-DEA9-4DCD-BDC4-1C706C61D460}" srcOrd="2" destOrd="0" presId="urn:microsoft.com/office/officeart/2005/8/layout/radial1"/>
    <dgm:cxn modelId="{7AA036CF-444A-4290-B37E-C9EBC9CA8D1C}" type="presParOf" srcId="{1C206003-3862-42FC-8D0D-5CB969C4D4D5}" destId="{5CFD2702-8B4E-448D-9A07-BA386B2BDABF}" srcOrd="3" destOrd="0" presId="urn:microsoft.com/office/officeart/2005/8/layout/radial1"/>
    <dgm:cxn modelId="{519F3CE8-8FEC-4400-88A1-C87C54541044}" type="presParOf" srcId="{5CFD2702-8B4E-448D-9A07-BA386B2BDABF}" destId="{0A0683A7-FFDC-4669-BD40-6CB23803F38E}" srcOrd="0" destOrd="0" presId="urn:microsoft.com/office/officeart/2005/8/layout/radial1"/>
    <dgm:cxn modelId="{FDF22DA5-1A85-43F9-A4B0-6497FA05D23B}" type="presParOf" srcId="{1C206003-3862-42FC-8D0D-5CB969C4D4D5}" destId="{4478A666-3F40-47DC-9706-1A123FB90CD7}" srcOrd="4" destOrd="0" presId="urn:microsoft.com/office/officeart/2005/8/layout/radial1"/>
    <dgm:cxn modelId="{001976A5-1E6D-4579-A56F-3734734F4F97}" type="presParOf" srcId="{1C206003-3862-42FC-8D0D-5CB969C4D4D5}" destId="{004EB149-5DCA-4BB3-966A-0CD4E4B3D794}" srcOrd="5" destOrd="0" presId="urn:microsoft.com/office/officeart/2005/8/layout/radial1"/>
    <dgm:cxn modelId="{A07BF173-0FB0-4BA8-B1D6-ECFBB114C368}" type="presParOf" srcId="{004EB149-5DCA-4BB3-966A-0CD4E4B3D794}" destId="{B1CC1C9D-109B-4BE0-BB0C-6AFEF4A7F041}" srcOrd="0" destOrd="0" presId="urn:microsoft.com/office/officeart/2005/8/layout/radial1"/>
    <dgm:cxn modelId="{08CBB0B5-4F51-4A00-8830-C0809F642893}" type="presParOf" srcId="{1C206003-3862-42FC-8D0D-5CB969C4D4D5}" destId="{3ED18D1C-2396-4751-93D8-F6C161B378DD}" srcOrd="6" destOrd="0" presId="urn:microsoft.com/office/officeart/2005/8/layout/radial1"/>
    <dgm:cxn modelId="{AC73D681-FBA9-4E1B-930E-987065E59F22}" type="presParOf" srcId="{1C206003-3862-42FC-8D0D-5CB969C4D4D5}" destId="{523B1C70-F75A-4619-9182-0CA1139F6CA0}" srcOrd="7" destOrd="0" presId="urn:microsoft.com/office/officeart/2005/8/layout/radial1"/>
    <dgm:cxn modelId="{72DB80F2-D3E5-48EB-B86A-97FB2B68A9A1}" type="presParOf" srcId="{523B1C70-F75A-4619-9182-0CA1139F6CA0}" destId="{6C30350E-651F-4A6F-AC14-83A298240A49}" srcOrd="0" destOrd="0" presId="urn:microsoft.com/office/officeart/2005/8/layout/radial1"/>
    <dgm:cxn modelId="{AE897D3C-4236-4C5C-9690-868F9FC790A4}" type="presParOf" srcId="{1C206003-3862-42FC-8D0D-5CB969C4D4D5}" destId="{8DF26142-863A-4361-A75A-660F7E95FF6B}" srcOrd="8" destOrd="0" presId="urn:microsoft.com/office/officeart/2005/8/layout/radial1"/>
    <dgm:cxn modelId="{F49005FC-B713-4120-A1AF-4F623B5611D8}" type="presParOf" srcId="{1C206003-3862-42FC-8D0D-5CB969C4D4D5}" destId="{B3663269-5A54-41DC-AC8E-9D1288DD3DD7}" srcOrd="9" destOrd="0" presId="urn:microsoft.com/office/officeart/2005/8/layout/radial1"/>
    <dgm:cxn modelId="{FF882452-14C6-4680-84F1-E1826EABFC4C}" type="presParOf" srcId="{B3663269-5A54-41DC-AC8E-9D1288DD3DD7}" destId="{2EC2BD0D-C97D-41AD-AE96-03BDFEBCF029}" srcOrd="0" destOrd="0" presId="urn:microsoft.com/office/officeart/2005/8/layout/radial1"/>
    <dgm:cxn modelId="{8E08F3A9-DF9F-4AA5-A68C-4815205A49D3}"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rgbClr val="FF0000"/>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402D579E-5674-4BBB-8793-92B762096837}" type="presOf" srcId="{42D28648-708A-480E-87B5-ED6BB14FCE43}" destId="{004EB149-5DCA-4BB3-966A-0CD4E4B3D794}" srcOrd="0" destOrd="0" presId="urn:microsoft.com/office/officeart/2005/8/layout/radial1"/>
    <dgm:cxn modelId="{141797EE-5300-48A9-9016-47E977D642BB}" type="presOf" srcId="{2D019032-8DF9-427F-9EED-A44F575B2797}" destId="{413CE0EE-DEA9-4DCD-BDC4-1C706C61D460}" srcOrd="0" destOrd="0" presId="urn:microsoft.com/office/officeart/2005/8/layout/radial1"/>
    <dgm:cxn modelId="{CB3D67A6-E231-4803-9226-C6C901E1B3FA}" type="presOf" srcId="{CC34B6BB-23B2-49FD-A406-648B3086DF41}" destId="{523B1C70-F75A-4619-9182-0CA1139F6CA0}" srcOrd="0" destOrd="0" presId="urn:microsoft.com/office/officeart/2005/8/layout/radial1"/>
    <dgm:cxn modelId="{1B40A6CA-CBFE-44F1-BCA6-9FC0D280F300}" type="presOf" srcId="{E8090202-8229-492D-BC32-089543CCF403}" destId="{0A0683A7-FFDC-4669-BD40-6CB23803F38E}" srcOrd="1" destOrd="0" presId="urn:microsoft.com/office/officeart/2005/8/layout/radial1"/>
    <dgm:cxn modelId="{E8B6315A-1C33-4F1B-81F6-7C5B878DD274}" type="presOf" srcId="{13BDC813-0B90-48F6-A0DA-2BF83E4323AC}" destId="{4478A666-3F40-47DC-9706-1A123FB90CD7}" srcOrd="0" destOrd="0" presId="urn:microsoft.com/office/officeart/2005/8/layout/radial1"/>
    <dgm:cxn modelId="{B9180EFE-BC76-4FF0-BB96-BDB02A641918}" type="presOf" srcId="{A50B2181-E5A6-44A1-8756-379E11E86230}" destId="{1C206003-3862-42FC-8D0D-5CB969C4D4D5}" srcOrd="0" destOrd="0" presId="urn:microsoft.com/office/officeart/2005/8/layout/radial1"/>
    <dgm:cxn modelId="{19619BC8-0565-4DA8-8C6E-846D5450A202}" type="presOf" srcId="{42D28648-708A-480E-87B5-ED6BB14FCE43}" destId="{B1CC1C9D-109B-4BE0-BB0C-6AFEF4A7F041}" srcOrd="1"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8B299304-25D9-42C3-8624-1AD5B1D2EAEF}" type="presOf" srcId="{97BDDB0E-7BB4-40F0-B54F-BD037FA1B902}" destId="{2EC2BD0D-C97D-41AD-AE96-03BDFEBCF029}" srcOrd="1" destOrd="0" presId="urn:microsoft.com/office/officeart/2005/8/layout/radial1"/>
    <dgm:cxn modelId="{E393FA16-60EE-4617-9391-A405C3DEAB1C}" type="presOf" srcId="{8AA4E754-3065-44F5-9AA8-EF9AEDF6D0CC}" destId="{54647140-69E4-41A6-A8C6-AB935EBE7A65}" srcOrd="0" destOrd="0" presId="urn:microsoft.com/office/officeart/2005/8/layout/radial1"/>
    <dgm:cxn modelId="{712F59E6-9F77-49BE-896E-6AB661489231}" srcId="{A50B2181-E5A6-44A1-8756-379E11E86230}" destId="{E285215F-F7D3-426D-869F-A205F1C4BF2E}" srcOrd="0" destOrd="0" parTransId="{C88ED351-B087-4B5B-B036-8A79F85B9430}" sibTransId="{8F134DCA-F37E-4B6B-8D99-CDA93A04CBF7}"/>
    <dgm:cxn modelId="{6F99B388-F3F8-4798-B022-2E528824BA99}" type="presOf" srcId="{D68FB0A1-64AF-4719-89C0-1735534AEBB3}" destId="{689B2ECA-B910-4525-96D0-2E5738D025FB}" srcOrd="0" destOrd="0" presId="urn:microsoft.com/office/officeart/2005/8/layout/radial1"/>
    <dgm:cxn modelId="{C711479E-E3A3-4D4F-BBCB-5A4F3D719469}" type="presOf" srcId="{E285215F-F7D3-426D-869F-A205F1C4BF2E}" destId="{72F65768-CD9D-4B58-9D5F-6AF83E4586D6}"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A28E5CA-A73C-489F-ACF6-232016D73FB9}" type="presOf" srcId="{97BDDB0E-7BB4-40F0-B54F-BD037FA1B902}" destId="{B3663269-5A54-41DC-AC8E-9D1288DD3DD7}" srcOrd="0"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03F4B17E-2D55-43A0-9BF1-80251250F7BC}" srcId="{E285215F-F7D3-426D-869F-A205F1C4BF2E}" destId="{01ABCA04-BD82-4076-B9BE-56A01E6D25B7}" srcOrd="3" destOrd="0" parTransId="{CC34B6BB-23B2-49FD-A406-648B3086DF41}" sibTransId="{D16D7ECD-6375-4618-9E03-47DC25F83BF1}"/>
    <dgm:cxn modelId="{4E45A5E4-3491-4C53-85D5-EB0A6F589374}" srcId="{E285215F-F7D3-426D-869F-A205F1C4BF2E}" destId="{13BDC813-0B90-48F6-A0DA-2BF83E4323AC}" srcOrd="1" destOrd="0" parTransId="{E8090202-8229-492D-BC32-089543CCF403}" sibTransId="{430D8C41-AA6A-488F-A2C6-FE86BBA67565}"/>
    <dgm:cxn modelId="{956F280E-FFAD-4EB1-90EF-03F328487A5D}" type="presOf" srcId="{01ABCA04-BD82-4076-B9BE-56A01E6D25B7}" destId="{8DF26142-863A-4361-A75A-660F7E95FF6B}" srcOrd="0" destOrd="0" presId="urn:microsoft.com/office/officeart/2005/8/layout/radial1"/>
    <dgm:cxn modelId="{A4670525-67DD-4A2A-B09A-C629A72AB3D5}" type="presOf" srcId="{B69C2618-690B-42BD-8094-89775B7AB89D}" destId="{3ED18D1C-2396-4751-93D8-F6C161B378DD}" srcOrd="0" destOrd="0" presId="urn:microsoft.com/office/officeart/2005/8/layout/radial1"/>
    <dgm:cxn modelId="{2EBFA0EF-1FC1-4E2B-BBD1-86CF608250BB}" type="presOf" srcId="{CC34B6BB-23B2-49FD-A406-648B3086DF41}" destId="{6C30350E-651F-4A6F-AC14-83A298240A49}" srcOrd="1" destOrd="0" presId="urn:microsoft.com/office/officeart/2005/8/layout/radial1"/>
    <dgm:cxn modelId="{1EE1BE82-CC5C-4532-90AF-F2F4C92AD9F2}" type="presOf" srcId="{8AA4E754-3065-44F5-9AA8-EF9AEDF6D0CC}" destId="{93D91C59-4B1B-4428-99CC-CD38ED6D35DF}" srcOrd="1" destOrd="0" presId="urn:microsoft.com/office/officeart/2005/8/layout/radial1"/>
    <dgm:cxn modelId="{C50D47F6-F212-4446-9275-446FE9C0A864}" type="presOf" srcId="{E8090202-8229-492D-BC32-089543CCF403}" destId="{5CFD2702-8B4E-448D-9A07-BA386B2BDABF}" srcOrd="0" destOrd="0" presId="urn:microsoft.com/office/officeart/2005/8/layout/radial1"/>
    <dgm:cxn modelId="{EA2CF1B6-A146-4395-B797-267010FACFA9}" type="presParOf" srcId="{1C206003-3862-42FC-8D0D-5CB969C4D4D5}" destId="{72F65768-CD9D-4B58-9D5F-6AF83E4586D6}" srcOrd="0" destOrd="0" presId="urn:microsoft.com/office/officeart/2005/8/layout/radial1"/>
    <dgm:cxn modelId="{CCE83DE7-2D60-4A59-B84B-4C3B8A589CF9}" type="presParOf" srcId="{1C206003-3862-42FC-8D0D-5CB969C4D4D5}" destId="{54647140-69E4-41A6-A8C6-AB935EBE7A65}" srcOrd="1" destOrd="0" presId="urn:microsoft.com/office/officeart/2005/8/layout/radial1"/>
    <dgm:cxn modelId="{C895E0E3-9F8B-4901-946C-6EE3D0ADAE0D}" type="presParOf" srcId="{54647140-69E4-41A6-A8C6-AB935EBE7A65}" destId="{93D91C59-4B1B-4428-99CC-CD38ED6D35DF}" srcOrd="0" destOrd="0" presId="urn:microsoft.com/office/officeart/2005/8/layout/radial1"/>
    <dgm:cxn modelId="{2F0DC9C6-EFC7-4F87-A961-BF858F542D3C}" type="presParOf" srcId="{1C206003-3862-42FC-8D0D-5CB969C4D4D5}" destId="{413CE0EE-DEA9-4DCD-BDC4-1C706C61D460}" srcOrd="2" destOrd="0" presId="urn:microsoft.com/office/officeart/2005/8/layout/radial1"/>
    <dgm:cxn modelId="{945EC271-2971-40B2-BA06-05837E6FAD52}" type="presParOf" srcId="{1C206003-3862-42FC-8D0D-5CB969C4D4D5}" destId="{5CFD2702-8B4E-448D-9A07-BA386B2BDABF}" srcOrd="3" destOrd="0" presId="urn:microsoft.com/office/officeart/2005/8/layout/radial1"/>
    <dgm:cxn modelId="{39C45CB9-97E5-4792-A5BE-850C3544AAC6}" type="presParOf" srcId="{5CFD2702-8B4E-448D-9A07-BA386B2BDABF}" destId="{0A0683A7-FFDC-4669-BD40-6CB23803F38E}" srcOrd="0" destOrd="0" presId="urn:microsoft.com/office/officeart/2005/8/layout/radial1"/>
    <dgm:cxn modelId="{9FA2E451-9EFD-4854-B60C-188F8A42AAB3}" type="presParOf" srcId="{1C206003-3862-42FC-8D0D-5CB969C4D4D5}" destId="{4478A666-3F40-47DC-9706-1A123FB90CD7}" srcOrd="4" destOrd="0" presId="urn:microsoft.com/office/officeart/2005/8/layout/radial1"/>
    <dgm:cxn modelId="{038A8F76-708C-4326-ADCC-311BBDDCBD91}" type="presParOf" srcId="{1C206003-3862-42FC-8D0D-5CB969C4D4D5}" destId="{004EB149-5DCA-4BB3-966A-0CD4E4B3D794}" srcOrd="5" destOrd="0" presId="urn:microsoft.com/office/officeart/2005/8/layout/radial1"/>
    <dgm:cxn modelId="{F76038DB-E710-4244-8AA6-30789941994A}" type="presParOf" srcId="{004EB149-5DCA-4BB3-966A-0CD4E4B3D794}" destId="{B1CC1C9D-109B-4BE0-BB0C-6AFEF4A7F041}" srcOrd="0" destOrd="0" presId="urn:microsoft.com/office/officeart/2005/8/layout/radial1"/>
    <dgm:cxn modelId="{B344D18D-1F04-4CDF-B44C-9CAA6AB32559}" type="presParOf" srcId="{1C206003-3862-42FC-8D0D-5CB969C4D4D5}" destId="{3ED18D1C-2396-4751-93D8-F6C161B378DD}" srcOrd="6" destOrd="0" presId="urn:microsoft.com/office/officeart/2005/8/layout/radial1"/>
    <dgm:cxn modelId="{4CC929BE-AEF4-4551-B7C2-D8D4A77D0E67}" type="presParOf" srcId="{1C206003-3862-42FC-8D0D-5CB969C4D4D5}" destId="{523B1C70-F75A-4619-9182-0CA1139F6CA0}" srcOrd="7" destOrd="0" presId="urn:microsoft.com/office/officeart/2005/8/layout/radial1"/>
    <dgm:cxn modelId="{ECE1747E-634E-429B-ABDB-E4644CD1FB7F}" type="presParOf" srcId="{523B1C70-F75A-4619-9182-0CA1139F6CA0}" destId="{6C30350E-651F-4A6F-AC14-83A298240A49}" srcOrd="0" destOrd="0" presId="urn:microsoft.com/office/officeart/2005/8/layout/radial1"/>
    <dgm:cxn modelId="{01076A2E-6EE8-44AA-B0CF-CCD9E3EA646A}" type="presParOf" srcId="{1C206003-3862-42FC-8D0D-5CB969C4D4D5}" destId="{8DF26142-863A-4361-A75A-660F7E95FF6B}" srcOrd="8" destOrd="0" presId="urn:microsoft.com/office/officeart/2005/8/layout/radial1"/>
    <dgm:cxn modelId="{E0241485-4ADB-4BBD-A891-2346D5604AE3}" type="presParOf" srcId="{1C206003-3862-42FC-8D0D-5CB969C4D4D5}" destId="{B3663269-5A54-41DC-AC8E-9D1288DD3DD7}" srcOrd="9" destOrd="0" presId="urn:microsoft.com/office/officeart/2005/8/layout/radial1"/>
    <dgm:cxn modelId="{29DBFFFF-9078-482F-839B-C041C5EFB7A5}" type="presParOf" srcId="{B3663269-5A54-41DC-AC8E-9D1288DD3DD7}" destId="{2EC2BD0D-C97D-41AD-AE96-03BDFEBCF029}" srcOrd="0" destOrd="0" presId="urn:microsoft.com/office/officeart/2005/8/layout/radial1"/>
    <dgm:cxn modelId="{D3C28BD4-BA92-4C66-BC24-A18709866340}"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73C2AE-EF56-47BF-8FFD-7FC0EC594EBF}" type="datetimeFigureOut">
              <a:rPr lang="en-US"/>
              <a:t>2/19/2014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D4DDF3-5947-418E-82AF-4800BD82200C}" type="slidenum">
              <a:rPr/>
              <a:t>‹#›</a:t>
            </a:fld>
            <a:endParaRPr/>
          </a:p>
        </p:txBody>
      </p:sp>
    </p:spTree>
    <p:extLst>
      <p:ext uri="{BB962C8B-B14F-4D97-AF65-F5344CB8AC3E}">
        <p14:creationId xmlns:p14="http://schemas.microsoft.com/office/powerpoint/2010/main" val="1290021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F0E23-F7ED-4F2A-A714-D2035184D6FA}" type="datetimeFigureOut">
              <a:rPr lang="en-US"/>
              <a:t>2/19/2014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0A9B3-DD19-4190-8ACC-FE558568DD7B}" type="slidenum">
              <a:rPr/>
              <a:t>‹#›</a:t>
            </a:fld>
            <a:endParaRPr/>
          </a:p>
        </p:txBody>
      </p:sp>
    </p:spTree>
    <p:extLst>
      <p:ext uri="{BB962C8B-B14F-4D97-AF65-F5344CB8AC3E}">
        <p14:creationId xmlns:p14="http://schemas.microsoft.com/office/powerpoint/2010/main" val="167975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8224893-DBDA-4BFA-9CE1-4BFE7CD0F8CF}" type="datetime1">
              <a:rPr lang="en-US"/>
              <a:t>2/19/2014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F4E5243-F52A-4D37-9694-EB26C6C31910}" type="datetime1">
              <a:rPr lang="en-US"/>
              <a:t>2/19/2014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A77B6E1-634A-48DC-9E8B-D894023267EF}" type="datetime1">
              <a:rPr lang="en-US"/>
              <a:t>2/19/2014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B2D3E9E-A95C-48F2-B4BF-A71542E0BE9A}" type="datetime1">
              <a:rPr lang="en-US"/>
              <a:t>2/19/2014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a:t>2/19/2014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12952B5-7A2F-4CC8-B7CE-9234E21C2837}" type="datetime1">
              <a:rPr lang="en-US"/>
              <a:t>2/19/2014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1DA07A-9201-4B4B-BAF2-015AFA30F520}" type="datetime1">
              <a:rPr lang="en-US"/>
              <a:t>2/19/2014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2/19/2014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2/19/2014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a:t>2/19/2014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a:t>2/19/2014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2/19/2014</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7446636" y="-211436"/>
            <a:ext cx="5998128" cy="2057439"/>
          </a:xfrm>
        </p:spPr>
        <p:txBody>
          <a:bodyPr>
            <a:noAutofit/>
          </a:bodyPr>
          <a:lstStyle/>
          <a:p>
            <a:r>
              <a:rPr lang="en-US" dirty="0" err="1" smtClean="0"/>
              <a:t>Gerencimaneto</a:t>
            </a:r>
            <a:r>
              <a:rPr lang="en-US" dirty="0" smtClean="0"/>
              <a:t> de </a:t>
            </a:r>
            <a:br>
              <a:rPr lang="en-US" dirty="0" smtClean="0"/>
            </a:br>
            <a:r>
              <a:rPr lang="en-US" dirty="0" err="1" smtClean="0"/>
              <a:t>Requerimentos</a:t>
            </a:r>
            <a:r>
              <a:rPr lang="en-US" dirty="0" smtClean="0"/>
              <a:t/>
            </a:r>
            <a:br>
              <a:rPr lang="en-US" dirty="0" smtClean="0"/>
            </a:br>
            <a:r>
              <a:rPr lang="en-US" sz="3200" i="1" dirty="0" err="1" smtClean="0"/>
              <a:t>Maturidade</a:t>
            </a:r>
            <a:r>
              <a:rPr lang="en-US" sz="3200" i="1" dirty="0" smtClean="0"/>
              <a:t> </a:t>
            </a:r>
            <a:r>
              <a:rPr lang="en-US" sz="3200" i="1" dirty="0" err="1" smtClean="0"/>
              <a:t>Nível</a:t>
            </a:r>
            <a:r>
              <a:rPr lang="en-US" sz="3200" i="1" dirty="0" smtClean="0"/>
              <a:t> 2</a:t>
            </a:r>
            <a:endParaRPr lang="en-US" sz="3200" i="1" dirty="0"/>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3404807238"/>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Requerimentos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a:t>r</a:t>
              </a:r>
              <a:r>
                <a:rPr lang="pt-BR" dirty="0" smtClean="0"/>
                <a:t>equerimentos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requerimentos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requerimentos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requerimentos</a:t>
              </a:r>
              <a:endParaRPr lang="en-US" dirty="0"/>
            </a:p>
          </p:txBody>
        </p:sp>
        <p:sp>
          <p:nvSpPr>
            <p:cNvPr id="29" name="TextBox 28"/>
            <p:cNvSpPr txBox="1"/>
            <p:nvPr/>
          </p:nvSpPr>
          <p:spPr>
            <a:xfrm>
              <a:off x="4946456" y="2165834"/>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requerimentos</a:t>
              </a:r>
              <a:r>
                <a:rPr lang="en-US" dirty="0"/>
                <a:t> </a:t>
              </a:r>
              <a:r>
                <a:rPr lang="en-US" dirty="0" smtClean="0"/>
                <a:t>e o </a:t>
              </a:r>
              <a:r>
                <a:rPr lang="en-US" dirty="0" err="1" smtClean="0"/>
                <a:t>plano</a:t>
              </a:r>
              <a:r>
                <a:rPr lang="en-US" dirty="0" smtClean="0"/>
                <a:t> do </a:t>
              </a:r>
              <a:r>
                <a:rPr lang="en-US" dirty="0" err="1" smtClean="0"/>
                <a:t>projeto</a:t>
              </a:r>
              <a:endParaRPr lang="en-US" dirty="0"/>
            </a:p>
          </p:txBody>
        </p:sp>
      </p:grpSp>
      <p:sp>
        <p:nvSpPr>
          <p:cNvPr id="2" name="TextBox 1"/>
          <p:cNvSpPr txBox="1"/>
          <p:nvPr/>
        </p:nvSpPr>
        <p:spPr>
          <a:xfrm>
            <a:off x="8425701" y="6396634"/>
            <a:ext cx="3912973" cy="369332"/>
          </a:xfrm>
          <a:prstGeom prst="rect">
            <a:avLst/>
          </a:prstGeom>
          <a:noFill/>
        </p:spPr>
        <p:txBody>
          <a:bodyPr wrap="square" rtlCol="0">
            <a:spAutoFit/>
          </a:bodyPr>
          <a:lstStyle/>
          <a:p>
            <a:r>
              <a:rPr lang="pt-BR" i="1" dirty="0" smtClean="0"/>
              <a:t>2014 </a:t>
            </a:r>
            <a:r>
              <a:rPr lang="pt-BR" i="1" dirty="0" smtClean="0"/>
              <a:t>– 2TDSB – FIAP – SP/São Paulo</a:t>
            </a:r>
            <a:endParaRPr lang="en-US" i="1" dirty="0"/>
          </a:p>
        </p:txBody>
      </p:sp>
      <p:sp>
        <p:nvSpPr>
          <p:cNvPr id="7" name="TextBox 6"/>
          <p:cNvSpPr txBox="1"/>
          <p:nvPr/>
        </p:nvSpPr>
        <p:spPr>
          <a:xfrm>
            <a:off x="8237843" y="5338015"/>
            <a:ext cx="4035517" cy="1169551"/>
          </a:xfrm>
          <a:prstGeom prst="rect">
            <a:avLst/>
          </a:prstGeom>
          <a:noFill/>
        </p:spPr>
        <p:txBody>
          <a:bodyPr wrap="square" rtlCol="0">
            <a:spAutoFit/>
          </a:bodyPr>
          <a:lstStyle/>
          <a:p>
            <a:pPr algn="r"/>
            <a:r>
              <a:rPr lang="pt-BR" sz="1400" i="1" dirty="0" smtClean="0"/>
              <a:t>Eduardo Daniele Mendonça de Araujo – RM69493</a:t>
            </a:r>
          </a:p>
          <a:p>
            <a:pPr algn="r"/>
            <a:r>
              <a:rPr lang="pt-BR" sz="1400" i="1" dirty="0" smtClean="0"/>
              <a:t>- RM00000</a:t>
            </a:r>
          </a:p>
          <a:p>
            <a:pPr algn="r"/>
            <a:r>
              <a:rPr lang="pt-BR" sz="1400" i="1" dirty="0" smtClean="0"/>
              <a:t>- RM00000</a:t>
            </a:r>
          </a:p>
          <a:p>
            <a:pPr algn="r"/>
            <a:r>
              <a:rPr lang="pt-BR" sz="1400" i="1" dirty="0" smtClean="0"/>
              <a:t>- RM00000</a:t>
            </a:r>
          </a:p>
          <a:p>
            <a:endParaRPr lang="en-US" sz="1400" i="1" dirty="0"/>
          </a:p>
        </p:txBody>
      </p:sp>
    </p:spTree>
    <p:extLst>
      <p:ext uri="{BB962C8B-B14F-4D97-AF65-F5344CB8AC3E}">
        <p14:creationId xmlns:p14="http://schemas.microsoft.com/office/powerpoint/2010/main" val="4166442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5860" y="0"/>
            <a:ext cx="5998128" cy="2057439"/>
          </a:xfrm>
        </p:spPr>
        <p:txBody>
          <a:bodyPr>
            <a:noAutofit/>
          </a:bodyPr>
          <a:lstStyle/>
          <a:p>
            <a:r>
              <a:rPr lang="en-US" sz="5400" dirty="0" err="1" smtClean="0"/>
              <a:t>Gerencimaneto</a:t>
            </a:r>
            <a:r>
              <a:rPr lang="en-US" sz="5400" dirty="0" smtClean="0"/>
              <a:t> de </a:t>
            </a:r>
            <a:br>
              <a:rPr lang="en-US" sz="5400" dirty="0" smtClean="0"/>
            </a:br>
            <a:r>
              <a:rPr lang="en-US" sz="5400" dirty="0" err="1" smtClean="0"/>
              <a:t>Requerimentos</a:t>
            </a:r>
            <a:r>
              <a:rPr lang="en-US" sz="5400" dirty="0" smtClean="0"/>
              <a:t/>
            </a:r>
            <a:br>
              <a:rPr lang="en-US" sz="5400" dirty="0" smtClean="0"/>
            </a:br>
            <a:r>
              <a:rPr lang="en-US" sz="4000" i="1" dirty="0" err="1" smtClean="0"/>
              <a:t>Maturidade</a:t>
            </a:r>
            <a:r>
              <a:rPr lang="en-US" sz="4000" i="1" dirty="0" smtClean="0"/>
              <a:t> </a:t>
            </a:r>
            <a:r>
              <a:rPr lang="en-US" sz="4000" i="1" dirty="0" err="1" smtClean="0"/>
              <a:t>Nível</a:t>
            </a:r>
            <a:r>
              <a:rPr lang="en-US" sz="4000" i="1" dirty="0" smtClean="0"/>
              <a:t> 2</a:t>
            </a:r>
            <a:endParaRPr lang="en-US" sz="4000" i="1" dirty="0"/>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352366155"/>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Requerimentos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a:t>r</a:t>
              </a:r>
              <a:r>
                <a:rPr lang="pt-BR" dirty="0" smtClean="0"/>
                <a:t>equerimentos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requerimentos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requerimentos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requerimentos</a:t>
              </a:r>
              <a:endParaRPr lang="en-US" dirty="0"/>
            </a:p>
          </p:txBody>
        </p:sp>
        <p:sp>
          <p:nvSpPr>
            <p:cNvPr id="29" name="TextBox 28"/>
            <p:cNvSpPr txBox="1"/>
            <p:nvPr/>
          </p:nvSpPr>
          <p:spPr>
            <a:xfrm>
              <a:off x="4946456" y="2165834"/>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requerimentos</a:t>
              </a:r>
              <a:r>
                <a:rPr lang="en-US" dirty="0"/>
                <a:t> </a:t>
              </a:r>
              <a:r>
                <a:rPr lang="en-US" dirty="0" smtClean="0"/>
                <a:t>e o </a:t>
              </a:r>
              <a:r>
                <a:rPr lang="en-US" dirty="0" err="1" smtClean="0"/>
                <a:t>plano</a:t>
              </a:r>
              <a:r>
                <a:rPr lang="en-US" dirty="0" smtClean="0"/>
                <a:t> do </a:t>
              </a:r>
              <a:r>
                <a:rPr lang="en-US" dirty="0" err="1" smtClean="0"/>
                <a:t>projeto</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a:t>
            </a:r>
            <a:r>
              <a:rPr lang="pt-BR" i="1" dirty="0" smtClean="0"/>
              <a:t>– 2TDSB – FIAP – SP/São Paulo</a:t>
            </a:r>
            <a:endParaRPr lang="en-US" i="1" dirty="0"/>
          </a:p>
        </p:txBody>
      </p:sp>
      <p:sp>
        <p:nvSpPr>
          <p:cNvPr id="8" name="TextBox 7"/>
          <p:cNvSpPr txBox="1"/>
          <p:nvPr/>
        </p:nvSpPr>
        <p:spPr>
          <a:xfrm>
            <a:off x="6892268" y="2242702"/>
            <a:ext cx="5134891" cy="1200329"/>
          </a:xfrm>
          <a:prstGeom prst="rect">
            <a:avLst/>
          </a:prstGeom>
          <a:noFill/>
          <a:effectLst>
            <a:glow rad="63500">
              <a:schemeClr val="accent2">
                <a:satMod val="175000"/>
                <a:alpha val="40000"/>
              </a:schemeClr>
            </a:glow>
          </a:effectLst>
        </p:spPr>
        <p:txBody>
          <a:bodyPr wrap="square" rtlCol="0">
            <a:spAutoFit/>
          </a:bodyPr>
          <a:lstStyle/>
          <a:p>
            <a:r>
              <a:rPr lang="pt-BR" i="1" dirty="0" smtClean="0">
                <a:effectLst/>
              </a:rPr>
              <a:t>SP.1</a:t>
            </a:r>
          </a:p>
          <a:p>
            <a:r>
              <a:rPr lang="pt-BR" dirty="0">
                <a:ln w="0">
                  <a:noFill/>
                </a:ln>
                <a:effectLst/>
              </a:rPr>
              <a:t>"Lorem ipsum dolor sit amet, consectetur adipisicing elit, sed do eiusmod tempor incididunt ut labore et dolore magna aliqua</a:t>
            </a:r>
            <a:r>
              <a:rPr lang="pt-BR" dirty="0" smtClean="0">
                <a:ln w="0">
                  <a:noFill/>
                </a:ln>
                <a:effectLst/>
              </a:rPr>
              <a:t>.”</a:t>
            </a:r>
            <a:endParaRPr lang="en-US" dirty="0">
              <a:ln w="0">
                <a:noFill/>
              </a:ln>
              <a:effectLst/>
            </a:endParaRPr>
          </a:p>
        </p:txBody>
      </p:sp>
    </p:spTree>
    <p:extLst>
      <p:ext uri="{BB962C8B-B14F-4D97-AF65-F5344CB8AC3E}">
        <p14:creationId xmlns:p14="http://schemas.microsoft.com/office/powerpoint/2010/main" val="1514120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5860" y="0"/>
            <a:ext cx="5998128" cy="2057439"/>
          </a:xfrm>
        </p:spPr>
        <p:txBody>
          <a:bodyPr>
            <a:noAutofit/>
          </a:bodyPr>
          <a:lstStyle/>
          <a:p>
            <a:r>
              <a:rPr lang="en-US" sz="5400" dirty="0" err="1" smtClean="0"/>
              <a:t>Gerencimaneto</a:t>
            </a:r>
            <a:r>
              <a:rPr lang="en-US" sz="5400" dirty="0" smtClean="0"/>
              <a:t> de </a:t>
            </a:r>
            <a:br>
              <a:rPr lang="en-US" sz="5400" dirty="0" smtClean="0"/>
            </a:br>
            <a:r>
              <a:rPr lang="en-US" sz="5400" dirty="0" err="1" smtClean="0"/>
              <a:t>Requerimentos</a:t>
            </a:r>
            <a:r>
              <a:rPr lang="en-US" sz="5400" dirty="0" smtClean="0"/>
              <a:t/>
            </a:r>
            <a:br>
              <a:rPr lang="en-US" sz="5400" dirty="0" smtClean="0"/>
            </a:br>
            <a:r>
              <a:rPr lang="en-US" sz="4000" i="1" dirty="0" err="1" smtClean="0"/>
              <a:t>Maturidade</a:t>
            </a:r>
            <a:r>
              <a:rPr lang="en-US" sz="4000" i="1" dirty="0" smtClean="0"/>
              <a:t> </a:t>
            </a:r>
            <a:r>
              <a:rPr lang="en-US" sz="4000" i="1" dirty="0" err="1" smtClean="0"/>
              <a:t>Nível</a:t>
            </a:r>
            <a:r>
              <a:rPr lang="en-US" sz="4000" i="1" dirty="0" smtClean="0"/>
              <a:t> 2</a:t>
            </a:r>
            <a:endParaRPr lang="en-US" sz="4000" i="1" dirty="0"/>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2633677780"/>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Requerimentos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a:t>r</a:t>
              </a:r>
              <a:r>
                <a:rPr lang="pt-BR" dirty="0" smtClean="0"/>
                <a:t>equerimentos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requerimentos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requerimentos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requerimentos</a:t>
              </a:r>
              <a:endParaRPr lang="en-US" dirty="0"/>
            </a:p>
          </p:txBody>
        </p:sp>
        <p:sp>
          <p:nvSpPr>
            <p:cNvPr id="29" name="TextBox 28"/>
            <p:cNvSpPr txBox="1"/>
            <p:nvPr/>
          </p:nvSpPr>
          <p:spPr>
            <a:xfrm>
              <a:off x="4946456" y="2165834"/>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requerimentos</a:t>
              </a:r>
              <a:r>
                <a:rPr lang="en-US" dirty="0"/>
                <a:t> </a:t>
              </a:r>
              <a:r>
                <a:rPr lang="en-US" dirty="0" smtClean="0"/>
                <a:t>e o </a:t>
              </a:r>
              <a:r>
                <a:rPr lang="en-US" dirty="0" err="1" smtClean="0"/>
                <a:t>plano</a:t>
              </a:r>
              <a:r>
                <a:rPr lang="en-US" dirty="0" smtClean="0"/>
                <a:t> do </a:t>
              </a:r>
              <a:r>
                <a:rPr lang="en-US" dirty="0" err="1" smtClean="0"/>
                <a:t>projeto</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a:t>
            </a:r>
            <a:r>
              <a:rPr lang="pt-BR" i="1" dirty="0" smtClean="0"/>
              <a:t>– 2TDSB – FIAP – SP/São Paulo</a:t>
            </a:r>
            <a:endParaRPr lang="en-US" i="1" dirty="0"/>
          </a:p>
        </p:txBody>
      </p:sp>
      <p:sp>
        <p:nvSpPr>
          <p:cNvPr id="14" name="TextBox 13"/>
          <p:cNvSpPr txBox="1"/>
          <p:nvPr/>
        </p:nvSpPr>
        <p:spPr>
          <a:xfrm>
            <a:off x="6892268" y="2242702"/>
            <a:ext cx="5134891" cy="1200329"/>
          </a:xfrm>
          <a:prstGeom prst="rect">
            <a:avLst/>
          </a:prstGeom>
          <a:noFill/>
        </p:spPr>
        <p:txBody>
          <a:bodyPr wrap="square" rtlCol="0">
            <a:spAutoFit/>
          </a:bodyPr>
          <a:lstStyle/>
          <a:p>
            <a:r>
              <a:rPr lang="pt-BR" i="1" dirty="0" smtClean="0"/>
              <a:t>SP.2</a:t>
            </a:r>
          </a:p>
          <a:p>
            <a:r>
              <a:rPr lang="pt-BR" dirty="0"/>
              <a:t>"Lorem ipsum dolor sit amet, consectetur adipisicing elit, sed do eiusmod tempor incididunt ut labore et dolore magna aliqua</a:t>
            </a:r>
            <a:r>
              <a:rPr lang="pt-BR" dirty="0" smtClean="0"/>
              <a:t>.”</a:t>
            </a:r>
            <a:endParaRPr lang="en-US" dirty="0"/>
          </a:p>
        </p:txBody>
      </p:sp>
    </p:spTree>
    <p:extLst>
      <p:ext uri="{BB962C8B-B14F-4D97-AF65-F5344CB8AC3E}">
        <p14:creationId xmlns:p14="http://schemas.microsoft.com/office/powerpoint/2010/main" val="1174174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5860" y="0"/>
            <a:ext cx="5998128" cy="2057439"/>
          </a:xfrm>
        </p:spPr>
        <p:txBody>
          <a:bodyPr>
            <a:noAutofit/>
          </a:bodyPr>
          <a:lstStyle/>
          <a:p>
            <a:r>
              <a:rPr lang="en-US" sz="5400" dirty="0" err="1" smtClean="0"/>
              <a:t>Gerencimaneto</a:t>
            </a:r>
            <a:r>
              <a:rPr lang="en-US" sz="5400" dirty="0" smtClean="0"/>
              <a:t> de </a:t>
            </a:r>
            <a:br>
              <a:rPr lang="en-US" sz="5400" dirty="0" smtClean="0"/>
            </a:br>
            <a:r>
              <a:rPr lang="en-US" sz="5400" dirty="0" err="1" smtClean="0"/>
              <a:t>Requerimentos</a:t>
            </a:r>
            <a:r>
              <a:rPr lang="en-US" sz="5400" dirty="0" smtClean="0"/>
              <a:t/>
            </a:r>
            <a:br>
              <a:rPr lang="en-US" sz="5400" dirty="0" smtClean="0"/>
            </a:br>
            <a:r>
              <a:rPr lang="en-US" sz="4000" i="1" dirty="0" err="1" smtClean="0"/>
              <a:t>Maturidade</a:t>
            </a:r>
            <a:r>
              <a:rPr lang="en-US" sz="4000" i="1" dirty="0" smtClean="0"/>
              <a:t> </a:t>
            </a:r>
            <a:r>
              <a:rPr lang="en-US" sz="4000" i="1" dirty="0" err="1" smtClean="0"/>
              <a:t>Nível</a:t>
            </a:r>
            <a:r>
              <a:rPr lang="en-US" sz="4000" i="1" dirty="0" smtClean="0"/>
              <a:t> 2</a:t>
            </a:r>
            <a:endParaRPr lang="en-US" sz="4000" i="1" dirty="0"/>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842833564"/>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Requerimentos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a:t>r</a:t>
              </a:r>
              <a:r>
                <a:rPr lang="pt-BR" dirty="0" smtClean="0"/>
                <a:t>equerimentos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requerimentos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requerimentos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requerimentos</a:t>
              </a:r>
              <a:endParaRPr lang="en-US" dirty="0"/>
            </a:p>
          </p:txBody>
        </p:sp>
        <p:sp>
          <p:nvSpPr>
            <p:cNvPr id="29" name="TextBox 28"/>
            <p:cNvSpPr txBox="1"/>
            <p:nvPr/>
          </p:nvSpPr>
          <p:spPr>
            <a:xfrm>
              <a:off x="4946456" y="2165834"/>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requerimentos</a:t>
              </a:r>
              <a:r>
                <a:rPr lang="en-US" dirty="0"/>
                <a:t> </a:t>
              </a:r>
              <a:r>
                <a:rPr lang="en-US" dirty="0" smtClean="0"/>
                <a:t>e o </a:t>
              </a:r>
              <a:r>
                <a:rPr lang="en-US" dirty="0" err="1" smtClean="0"/>
                <a:t>plano</a:t>
              </a:r>
              <a:r>
                <a:rPr lang="en-US" dirty="0" smtClean="0"/>
                <a:t> do </a:t>
              </a:r>
              <a:r>
                <a:rPr lang="en-US" dirty="0" err="1" smtClean="0"/>
                <a:t>projeto</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a:t>
            </a:r>
            <a:r>
              <a:rPr lang="pt-BR" i="1" dirty="0" smtClean="0"/>
              <a:t>– 2TDSB – FIAP – SP/São Paulo</a:t>
            </a:r>
            <a:endParaRPr lang="en-US" i="1" dirty="0"/>
          </a:p>
        </p:txBody>
      </p:sp>
      <p:sp>
        <p:nvSpPr>
          <p:cNvPr id="14" name="TextBox 13"/>
          <p:cNvSpPr txBox="1"/>
          <p:nvPr/>
        </p:nvSpPr>
        <p:spPr>
          <a:xfrm>
            <a:off x="6892268" y="2242702"/>
            <a:ext cx="5134891" cy="1200329"/>
          </a:xfrm>
          <a:prstGeom prst="rect">
            <a:avLst/>
          </a:prstGeom>
          <a:noFill/>
        </p:spPr>
        <p:txBody>
          <a:bodyPr wrap="square" rtlCol="0">
            <a:spAutoFit/>
          </a:bodyPr>
          <a:lstStyle/>
          <a:p>
            <a:r>
              <a:rPr lang="pt-BR" i="1" dirty="0" smtClean="0"/>
              <a:t>SP.3</a:t>
            </a:r>
          </a:p>
          <a:p>
            <a:r>
              <a:rPr lang="pt-BR" dirty="0"/>
              <a:t>"Lorem ipsum dolor sit amet, consectetur adipisicing elit, sed do eiusmod tempor incididunt ut labore et dolore magna aliqua</a:t>
            </a:r>
            <a:r>
              <a:rPr lang="pt-BR" dirty="0" smtClean="0"/>
              <a:t>.”</a:t>
            </a:r>
            <a:endParaRPr lang="en-US" dirty="0"/>
          </a:p>
        </p:txBody>
      </p:sp>
    </p:spTree>
    <p:extLst>
      <p:ext uri="{BB962C8B-B14F-4D97-AF65-F5344CB8AC3E}">
        <p14:creationId xmlns:p14="http://schemas.microsoft.com/office/powerpoint/2010/main" val="4254252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5860" y="0"/>
            <a:ext cx="5998128" cy="2057439"/>
          </a:xfrm>
        </p:spPr>
        <p:txBody>
          <a:bodyPr>
            <a:noAutofit/>
          </a:bodyPr>
          <a:lstStyle/>
          <a:p>
            <a:r>
              <a:rPr lang="en-US" sz="5400" dirty="0" err="1" smtClean="0"/>
              <a:t>Gerencimaneto</a:t>
            </a:r>
            <a:r>
              <a:rPr lang="en-US" sz="5400" dirty="0" smtClean="0"/>
              <a:t> de </a:t>
            </a:r>
            <a:br>
              <a:rPr lang="en-US" sz="5400" dirty="0" smtClean="0"/>
            </a:br>
            <a:r>
              <a:rPr lang="en-US" sz="5400" dirty="0" err="1" smtClean="0"/>
              <a:t>Requerimentos</a:t>
            </a:r>
            <a:r>
              <a:rPr lang="en-US" sz="5400" dirty="0" smtClean="0"/>
              <a:t/>
            </a:r>
            <a:br>
              <a:rPr lang="en-US" sz="5400" dirty="0" smtClean="0"/>
            </a:br>
            <a:r>
              <a:rPr lang="en-US" sz="4000" i="1" dirty="0" err="1" smtClean="0"/>
              <a:t>Maturidade</a:t>
            </a:r>
            <a:r>
              <a:rPr lang="en-US" sz="4000" i="1" dirty="0" smtClean="0"/>
              <a:t> </a:t>
            </a:r>
            <a:r>
              <a:rPr lang="en-US" sz="4000" i="1" dirty="0" err="1" smtClean="0"/>
              <a:t>Nível</a:t>
            </a:r>
            <a:r>
              <a:rPr lang="en-US" sz="4000" i="1" dirty="0" smtClean="0"/>
              <a:t> 2</a:t>
            </a:r>
            <a:endParaRPr lang="en-US" sz="4000" i="1" dirty="0"/>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202269627"/>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Requerimentos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a:t>r</a:t>
              </a:r>
              <a:r>
                <a:rPr lang="pt-BR" dirty="0" smtClean="0"/>
                <a:t>equerimentos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requerimentos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requerimentos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requerimentos</a:t>
              </a:r>
              <a:endParaRPr lang="en-US" dirty="0"/>
            </a:p>
          </p:txBody>
        </p:sp>
        <p:sp>
          <p:nvSpPr>
            <p:cNvPr id="29" name="TextBox 28"/>
            <p:cNvSpPr txBox="1"/>
            <p:nvPr/>
          </p:nvSpPr>
          <p:spPr>
            <a:xfrm>
              <a:off x="4946456" y="2165834"/>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requerimentos</a:t>
              </a:r>
              <a:r>
                <a:rPr lang="en-US" dirty="0"/>
                <a:t> </a:t>
              </a:r>
              <a:r>
                <a:rPr lang="en-US" dirty="0" smtClean="0"/>
                <a:t>e o </a:t>
              </a:r>
              <a:r>
                <a:rPr lang="en-US" dirty="0" err="1" smtClean="0"/>
                <a:t>plano</a:t>
              </a:r>
              <a:r>
                <a:rPr lang="en-US" dirty="0" smtClean="0"/>
                <a:t> do </a:t>
              </a:r>
              <a:r>
                <a:rPr lang="en-US" dirty="0" err="1" smtClean="0"/>
                <a:t>projeto</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a:t>
            </a:r>
            <a:r>
              <a:rPr lang="pt-BR" i="1" dirty="0" smtClean="0"/>
              <a:t>– 2TDSB – FIAP – SP/São Paulo</a:t>
            </a:r>
            <a:endParaRPr lang="en-US" i="1" dirty="0"/>
          </a:p>
        </p:txBody>
      </p:sp>
      <p:sp>
        <p:nvSpPr>
          <p:cNvPr id="14" name="TextBox 13"/>
          <p:cNvSpPr txBox="1"/>
          <p:nvPr/>
        </p:nvSpPr>
        <p:spPr>
          <a:xfrm>
            <a:off x="6892268" y="2242702"/>
            <a:ext cx="5134891" cy="1200329"/>
          </a:xfrm>
          <a:prstGeom prst="rect">
            <a:avLst/>
          </a:prstGeom>
          <a:noFill/>
        </p:spPr>
        <p:txBody>
          <a:bodyPr wrap="square" rtlCol="0">
            <a:spAutoFit/>
          </a:bodyPr>
          <a:lstStyle/>
          <a:p>
            <a:r>
              <a:rPr lang="pt-BR" i="1" dirty="0" smtClean="0"/>
              <a:t>SP.4</a:t>
            </a:r>
          </a:p>
          <a:p>
            <a:r>
              <a:rPr lang="pt-BR" dirty="0"/>
              <a:t>"Lorem ipsum dolor sit amet, consectetur adipisicing elit, sed do eiusmod tempor incididunt ut labore et dolore magna aliqua</a:t>
            </a:r>
            <a:r>
              <a:rPr lang="pt-BR" dirty="0" smtClean="0"/>
              <a:t>.”</a:t>
            </a:r>
            <a:endParaRPr lang="en-US" dirty="0"/>
          </a:p>
        </p:txBody>
      </p:sp>
    </p:spTree>
    <p:extLst>
      <p:ext uri="{BB962C8B-B14F-4D97-AF65-F5344CB8AC3E}">
        <p14:creationId xmlns:p14="http://schemas.microsoft.com/office/powerpoint/2010/main" val="1281332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5860" y="0"/>
            <a:ext cx="5998128" cy="2057439"/>
          </a:xfrm>
        </p:spPr>
        <p:txBody>
          <a:bodyPr>
            <a:noAutofit/>
          </a:bodyPr>
          <a:lstStyle/>
          <a:p>
            <a:r>
              <a:rPr lang="en-US" sz="5400" dirty="0" err="1" smtClean="0"/>
              <a:t>Gerencimaneto</a:t>
            </a:r>
            <a:r>
              <a:rPr lang="en-US" sz="5400" dirty="0" smtClean="0"/>
              <a:t> de </a:t>
            </a:r>
            <a:br>
              <a:rPr lang="en-US" sz="5400" dirty="0" smtClean="0"/>
            </a:br>
            <a:r>
              <a:rPr lang="en-US" sz="5400" dirty="0" err="1" smtClean="0"/>
              <a:t>Requerimentos</a:t>
            </a:r>
            <a:r>
              <a:rPr lang="en-US" sz="5400" dirty="0" smtClean="0"/>
              <a:t/>
            </a:r>
            <a:br>
              <a:rPr lang="en-US" sz="5400" dirty="0" smtClean="0"/>
            </a:br>
            <a:r>
              <a:rPr lang="en-US" sz="4000" i="1" dirty="0" err="1" smtClean="0"/>
              <a:t>Maturidade</a:t>
            </a:r>
            <a:r>
              <a:rPr lang="en-US" sz="4000" i="1" dirty="0" smtClean="0"/>
              <a:t> </a:t>
            </a:r>
            <a:r>
              <a:rPr lang="en-US" sz="4000" i="1" dirty="0" err="1" smtClean="0"/>
              <a:t>Nível</a:t>
            </a:r>
            <a:r>
              <a:rPr lang="en-US" sz="4000" i="1" dirty="0" smtClean="0"/>
              <a:t> 2</a:t>
            </a:r>
            <a:endParaRPr lang="en-US" sz="4000" i="1" dirty="0"/>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4025628894"/>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Requerimentos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a:t>r</a:t>
              </a:r>
              <a:r>
                <a:rPr lang="pt-BR" dirty="0" smtClean="0"/>
                <a:t>equerimentos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requerimentos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requerimentos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requerimentos</a:t>
              </a:r>
              <a:endParaRPr lang="en-US" dirty="0"/>
            </a:p>
          </p:txBody>
        </p:sp>
        <p:sp>
          <p:nvSpPr>
            <p:cNvPr id="29" name="TextBox 28"/>
            <p:cNvSpPr txBox="1"/>
            <p:nvPr/>
          </p:nvSpPr>
          <p:spPr>
            <a:xfrm>
              <a:off x="4946456" y="2165834"/>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requerimentos</a:t>
              </a:r>
              <a:r>
                <a:rPr lang="en-US" dirty="0"/>
                <a:t> </a:t>
              </a:r>
              <a:r>
                <a:rPr lang="en-US" dirty="0" smtClean="0"/>
                <a:t>e o </a:t>
              </a:r>
              <a:r>
                <a:rPr lang="en-US" dirty="0" err="1" smtClean="0"/>
                <a:t>plano</a:t>
              </a:r>
              <a:r>
                <a:rPr lang="en-US" dirty="0" smtClean="0"/>
                <a:t> do </a:t>
              </a:r>
              <a:r>
                <a:rPr lang="en-US" dirty="0" err="1" smtClean="0"/>
                <a:t>projeto</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a:t>
            </a:r>
            <a:r>
              <a:rPr lang="pt-BR" i="1" dirty="0" smtClean="0"/>
              <a:t>– 2TDSB – FIAP – SP/São Paulo</a:t>
            </a:r>
            <a:endParaRPr lang="en-US" i="1" dirty="0"/>
          </a:p>
        </p:txBody>
      </p:sp>
      <p:sp>
        <p:nvSpPr>
          <p:cNvPr id="14" name="TextBox 13"/>
          <p:cNvSpPr txBox="1"/>
          <p:nvPr/>
        </p:nvSpPr>
        <p:spPr>
          <a:xfrm>
            <a:off x="6892268" y="2242702"/>
            <a:ext cx="5134891" cy="1200329"/>
          </a:xfrm>
          <a:prstGeom prst="rect">
            <a:avLst/>
          </a:prstGeom>
          <a:noFill/>
        </p:spPr>
        <p:txBody>
          <a:bodyPr wrap="square" rtlCol="0">
            <a:spAutoFit/>
          </a:bodyPr>
          <a:lstStyle/>
          <a:p>
            <a:r>
              <a:rPr lang="pt-BR" i="1" dirty="0" smtClean="0"/>
              <a:t>SP.5</a:t>
            </a:r>
          </a:p>
          <a:p>
            <a:r>
              <a:rPr lang="pt-BR" dirty="0"/>
              <a:t>"Lorem ipsum dolor sit amet, consectetur adipisicing elit, sed do eiusmod tempor incididunt ut labore et dolore magna aliqua</a:t>
            </a:r>
            <a:r>
              <a:rPr lang="pt-BR" dirty="0" smtClean="0"/>
              <a:t>.”</a:t>
            </a:r>
            <a:endParaRPr lang="en-US" dirty="0"/>
          </a:p>
        </p:txBody>
      </p:sp>
    </p:spTree>
    <p:extLst>
      <p:ext uri="{BB962C8B-B14F-4D97-AF65-F5344CB8AC3E}">
        <p14:creationId xmlns:p14="http://schemas.microsoft.com/office/powerpoint/2010/main" val="329869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5860" y="0"/>
            <a:ext cx="5998128" cy="2057439"/>
          </a:xfrm>
        </p:spPr>
        <p:txBody>
          <a:bodyPr>
            <a:noAutofit/>
          </a:bodyPr>
          <a:lstStyle/>
          <a:p>
            <a:r>
              <a:rPr lang="en-US" sz="5400" dirty="0" err="1" smtClean="0"/>
              <a:t>Gerencimaneto</a:t>
            </a:r>
            <a:r>
              <a:rPr lang="en-US" sz="5400" dirty="0" smtClean="0"/>
              <a:t> de </a:t>
            </a:r>
            <a:br>
              <a:rPr lang="en-US" sz="5400" dirty="0" smtClean="0"/>
            </a:br>
            <a:r>
              <a:rPr lang="en-US" sz="5400" dirty="0" err="1" smtClean="0"/>
              <a:t>Requerimentos</a:t>
            </a:r>
            <a:r>
              <a:rPr lang="en-US" sz="5400" dirty="0" smtClean="0"/>
              <a:t/>
            </a:r>
            <a:br>
              <a:rPr lang="en-US" sz="5400" dirty="0" smtClean="0"/>
            </a:br>
            <a:r>
              <a:rPr lang="en-US" sz="4000" i="1" dirty="0" err="1" smtClean="0"/>
              <a:t>Maturidade</a:t>
            </a:r>
            <a:r>
              <a:rPr lang="en-US" sz="4000" i="1" dirty="0" smtClean="0"/>
              <a:t> </a:t>
            </a:r>
            <a:r>
              <a:rPr lang="en-US" sz="4000" i="1" dirty="0" err="1" smtClean="0"/>
              <a:t>Nível</a:t>
            </a:r>
            <a:r>
              <a:rPr lang="en-US" sz="4000" i="1" dirty="0" smtClean="0"/>
              <a:t> 2</a:t>
            </a:r>
            <a:endParaRPr lang="en-US" sz="4000" i="1" dirty="0"/>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2186664268"/>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Requerimentos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a:t>r</a:t>
              </a:r>
              <a:r>
                <a:rPr lang="pt-BR" dirty="0" smtClean="0"/>
                <a:t>equerimentos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requerimentos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requerimentos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requerimentos</a:t>
              </a:r>
              <a:endParaRPr lang="en-US" dirty="0"/>
            </a:p>
          </p:txBody>
        </p:sp>
        <p:sp>
          <p:nvSpPr>
            <p:cNvPr id="29" name="TextBox 28"/>
            <p:cNvSpPr txBox="1"/>
            <p:nvPr/>
          </p:nvSpPr>
          <p:spPr>
            <a:xfrm>
              <a:off x="4946456" y="2165834"/>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requerimentos</a:t>
              </a:r>
              <a:r>
                <a:rPr lang="en-US" dirty="0"/>
                <a:t> </a:t>
              </a:r>
              <a:r>
                <a:rPr lang="en-US" dirty="0" smtClean="0"/>
                <a:t>e o </a:t>
              </a:r>
              <a:r>
                <a:rPr lang="en-US" dirty="0" err="1" smtClean="0"/>
                <a:t>plano</a:t>
              </a:r>
              <a:r>
                <a:rPr lang="en-US" dirty="0" smtClean="0"/>
                <a:t> do </a:t>
              </a:r>
              <a:r>
                <a:rPr lang="en-US" dirty="0" err="1" smtClean="0"/>
                <a:t>projeto</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a:t>
            </a:r>
            <a:r>
              <a:rPr lang="pt-BR" i="1" dirty="0" smtClean="0"/>
              <a:t>– 2TDSB – FIAP – SP/São Paulo</a:t>
            </a:r>
            <a:endParaRPr lang="en-US" i="1" dirty="0"/>
          </a:p>
        </p:txBody>
      </p:sp>
      <p:sp>
        <p:nvSpPr>
          <p:cNvPr id="14" name="TextBox 13"/>
          <p:cNvSpPr txBox="1"/>
          <p:nvPr/>
        </p:nvSpPr>
        <p:spPr>
          <a:xfrm>
            <a:off x="6892268" y="2242702"/>
            <a:ext cx="5134891" cy="3139321"/>
          </a:xfrm>
          <a:prstGeom prst="rect">
            <a:avLst/>
          </a:prstGeom>
          <a:noFill/>
        </p:spPr>
        <p:txBody>
          <a:bodyPr wrap="square" rtlCol="0">
            <a:spAutoFit/>
          </a:bodyPr>
          <a:lstStyle/>
          <a:p>
            <a:r>
              <a:rPr lang="pt-BR" i="1" dirty="0" smtClean="0"/>
              <a:t>SG.1</a:t>
            </a:r>
          </a:p>
          <a:p>
            <a:r>
              <a:rPr lang="pt-BR" dirty="0" smtClean="0"/>
              <a:t>"Lorem </a:t>
            </a:r>
            <a:r>
              <a:rPr lang="pt-BR"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US" dirty="0"/>
          </a:p>
        </p:txBody>
      </p:sp>
    </p:spTree>
    <p:extLst>
      <p:ext uri="{BB962C8B-B14F-4D97-AF65-F5344CB8AC3E}">
        <p14:creationId xmlns:p14="http://schemas.microsoft.com/office/powerpoint/2010/main" val="3904488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15 16x9">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ranklin Gothic">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ranklin Gothic">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ranklin Gothic">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82EF93-0C2C-4D32-840C-268BF9E96F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process chart with hexagon radial SmartArt (multicolor on black, widescreen)</Template>
  <TotalTime>0</TotalTime>
  <Words>485</Words>
  <Application>Microsoft Office PowerPoint</Application>
  <PresentationFormat>Widescreen</PresentationFormat>
  <Paragraphs>135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Franklin Gothic Book</vt:lpstr>
      <vt:lpstr>Franklin Gothic Medium</vt:lpstr>
      <vt:lpstr>Process 15 16x9</vt:lpstr>
      <vt:lpstr>Gerencimaneto de  Requerimentos Maturidade Nível 2</vt:lpstr>
      <vt:lpstr>Gerencimaneto de  Requerimentos Maturidade Nível 2</vt:lpstr>
      <vt:lpstr>Gerencimaneto de  Requerimentos Maturidade Nível 2</vt:lpstr>
      <vt:lpstr>Gerencimaneto de  Requerimentos Maturidade Nível 2</vt:lpstr>
      <vt:lpstr>Gerencimaneto de  Requerimentos Maturidade Nível 2</vt:lpstr>
      <vt:lpstr>Gerencimaneto de  Requerimentos Maturidade Nível 2</vt:lpstr>
      <vt:lpstr>Gerencimaneto de  Requerimentos Maturidade Nível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2014-02-18T05:45:59Z</dcterms:created>
  <dcterms:modified xsi:type="dcterms:W3CDTF">2014-02-19T08:31:17Z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TC028883319991</vt:lpwstr>
  </property>
</Properties>
</file>