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19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84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60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74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46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72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61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0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21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1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33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24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9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82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CABE-909C-4CBF-9C68-04CC53E8B072}" type="datetimeFigureOut">
              <a:rPr lang="zh-TW" altLang="en-US" smtClean="0"/>
              <a:t>2023/12/1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565B79-AB75-4D6C-9F86-DEF9179255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532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D0C0835-0FE0-4BEE-8754-8CC5E86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使用說明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37A3CA-CAA6-42DB-9E3A-58D35785F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TW" dirty="0" err="1"/>
              <a:t>Alpsun</a:t>
            </a:r>
            <a:r>
              <a:rPr lang="en-US" altLang="zh-TW" dirty="0"/>
              <a:t> 2023</a:t>
            </a:r>
            <a:r>
              <a:rPr lang="zh-TW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29825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8654C9-A9EF-4BAC-8D6F-D5EA90C31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" t="6863" r="2684" b="22183"/>
          <a:stretch/>
        </p:blipFill>
        <p:spPr>
          <a:xfrm>
            <a:off x="7780936" y="1302098"/>
            <a:ext cx="2094415" cy="3492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8366C1F-E237-48F9-BE35-3C26FA5F5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5" t="15673" r="9333" b="3747"/>
          <a:stretch/>
        </p:blipFill>
        <p:spPr>
          <a:xfrm>
            <a:off x="7767829" y="1302098"/>
            <a:ext cx="2104558" cy="460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9C70842-F39D-4190-8A8B-4F18F62853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" t="14174" r="1919" b="30744"/>
          <a:stretch/>
        </p:blipFill>
        <p:spPr>
          <a:xfrm>
            <a:off x="4790845" y="3537155"/>
            <a:ext cx="2115774" cy="2736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519E1FD-0358-4C26-B15A-DE91FDE4B2B6}"/>
              </a:ext>
            </a:extLst>
          </p:cNvPr>
          <p:cNvSpPr txBox="1"/>
          <p:nvPr/>
        </p:nvSpPr>
        <p:spPr>
          <a:xfrm>
            <a:off x="1822509" y="323497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首次使用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4E4FC1-7887-4844-AF88-35842DC6DBF0}"/>
              </a:ext>
            </a:extLst>
          </p:cNvPr>
          <p:cNvSpPr txBox="1"/>
          <p:nvPr/>
        </p:nvSpPr>
        <p:spPr>
          <a:xfrm>
            <a:off x="1721873" y="999302"/>
            <a:ext cx="5002151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初次使用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，需要註冊一個帳號。</a:t>
            </a:r>
            <a:endParaRPr lang="en-US" altLang="zh-TW" sz="1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必要欄位為：姓名、密碼及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email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email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為使用者忘記密碼時，接收更新密碼信件使用。</a:t>
            </a:r>
            <a:endParaRPr lang="en-US" altLang="zh-TW" sz="1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密碼欄位下的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Remember Me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為使用者登入後，下次開啟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時</a:t>
            </a:r>
            <a:r>
              <a:rPr lang="zh-TW" alt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不用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再輸入帳密。</a:t>
            </a:r>
            <a:endParaRPr lang="en-US" altLang="zh-TW" sz="1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69875"/>
            <a:r>
              <a:rPr lang="en-US" altLang="zh-TW" sz="1400" dirty="0">
                <a:solidFill>
                  <a:srgbClr val="FFFF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FFFF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預設為勾選</a:t>
            </a:r>
            <a:r>
              <a:rPr lang="en-US" altLang="zh-TW" sz="1400" dirty="0">
                <a:solidFill>
                  <a:srgbClr val="FFFF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FFFF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，若勾勾取消，則下次開啟</a:t>
            </a:r>
            <a:r>
              <a:rPr lang="en-US" altLang="zh-TW" sz="1400" dirty="0">
                <a:solidFill>
                  <a:srgbClr val="FFFF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sz="1400" dirty="0">
                <a:solidFill>
                  <a:srgbClr val="FFFF00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時，需要再輸入帳號及密碼。</a:t>
            </a:r>
            <a:endParaRPr lang="zh-TW" altLang="en-US" sz="1600" dirty="0">
              <a:solidFill>
                <a:srgbClr val="FFFF00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B2274D-A38C-49EB-A715-319F4C216897}"/>
              </a:ext>
            </a:extLst>
          </p:cNvPr>
          <p:cNvSpPr txBox="1"/>
          <p:nvPr/>
        </p:nvSpPr>
        <p:spPr>
          <a:xfrm>
            <a:off x="8184378" y="661280"/>
            <a:ext cx="128753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註冊畫面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587E76-1949-47D4-9E2E-27E27047ADBD}"/>
              </a:ext>
            </a:extLst>
          </p:cNvPr>
          <p:cNvSpPr txBox="1"/>
          <p:nvPr/>
        </p:nvSpPr>
        <p:spPr>
          <a:xfrm>
            <a:off x="10300844" y="845413"/>
            <a:ext cx="1646605" cy="30777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忘記密碼畫面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A706110-C662-4C74-B9E5-E7FCF96769C3}"/>
              </a:ext>
            </a:extLst>
          </p:cNvPr>
          <p:cNvSpPr txBox="1"/>
          <p:nvPr/>
        </p:nvSpPr>
        <p:spPr>
          <a:xfrm>
            <a:off x="10052035" y="283004"/>
            <a:ext cx="1287532" cy="30777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sz="14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登入畫面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FBE855E-349C-410C-83CA-DD3918838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844" y="1701451"/>
            <a:ext cx="3545062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5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EC5C152-2AB1-4AD2-BCB8-852FF3E0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1" b="2850"/>
          <a:stretch/>
        </p:blipFill>
        <p:spPr>
          <a:xfrm>
            <a:off x="1819987" y="2971663"/>
            <a:ext cx="1620000" cy="32998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2BC88B-8D29-406E-9293-DA923BCE3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81" b="2780"/>
          <a:stretch/>
        </p:blipFill>
        <p:spPr>
          <a:xfrm>
            <a:off x="6568531" y="2971663"/>
            <a:ext cx="1620000" cy="32998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5AED5E6-6E01-491E-9E57-B50C4A200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7" b="2721"/>
          <a:stretch/>
        </p:blipFill>
        <p:spPr>
          <a:xfrm>
            <a:off x="4146518" y="2971663"/>
            <a:ext cx="1620000" cy="33016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A956564-4CDD-4A4E-875D-E7BFD7AB9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81" b="2780"/>
          <a:stretch/>
        </p:blipFill>
        <p:spPr>
          <a:xfrm>
            <a:off x="9096019" y="2971662"/>
            <a:ext cx="1620000" cy="329989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CCC624-7DB5-4684-ACF3-656C06D6D400}"/>
              </a:ext>
            </a:extLst>
          </p:cNvPr>
          <p:cNvSpPr txBox="1"/>
          <p:nvPr/>
        </p:nvSpPr>
        <p:spPr>
          <a:xfrm>
            <a:off x="1819987" y="314524"/>
            <a:ext cx="23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登入及新增設備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3DBDFF1-7A20-4BCF-83A7-01A1D8489CE6}"/>
              </a:ext>
            </a:extLst>
          </p:cNvPr>
          <p:cNvSpPr txBox="1"/>
          <p:nvPr/>
        </p:nvSpPr>
        <p:spPr>
          <a:xfrm>
            <a:off x="1672897" y="931817"/>
            <a:ext cx="6729727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登入後由設備安裝人員新增設備至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中。</a:t>
            </a:r>
            <a:endParaRPr lang="en-US" altLang="zh-TW" sz="1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在第二頁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(List)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中，點選 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ADD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，新增。</a:t>
            </a:r>
            <a:endParaRPr lang="en-US" altLang="zh-TW" sz="1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安裝人員由設備設定的網頁中複制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MAC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到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使用者可自行設定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Device Name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及</a:t>
            </a:r>
            <a:r>
              <a:rPr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Remark</a:t>
            </a:r>
            <a:r>
              <a:rPr lang="zh-TW" alt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後儲存，即完成新增步驟。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5453DF3-C5C5-43AC-B8D0-2207AD3A9CC7}"/>
              </a:ext>
            </a:extLst>
          </p:cNvPr>
          <p:cNvSpPr/>
          <p:nvPr/>
        </p:nvSpPr>
        <p:spPr>
          <a:xfrm>
            <a:off x="2455816" y="5961019"/>
            <a:ext cx="348343" cy="36226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D4DEEA0-3C5C-4283-8A66-953C11985307}"/>
              </a:ext>
            </a:extLst>
          </p:cNvPr>
          <p:cNvCxnSpPr>
            <a:stCxn id="3" idx="7"/>
          </p:cNvCxnSpPr>
          <p:nvPr/>
        </p:nvCxnSpPr>
        <p:spPr>
          <a:xfrm flipV="1">
            <a:off x="2753145" y="5305425"/>
            <a:ext cx="1270215" cy="70864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72E7781-4F22-4682-9553-9E988B8433D8}"/>
              </a:ext>
            </a:extLst>
          </p:cNvPr>
          <p:cNvSpPr/>
          <p:nvPr/>
        </p:nvSpPr>
        <p:spPr>
          <a:xfrm>
            <a:off x="5505463" y="2971663"/>
            <a:ext cx="309365" cy="2530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7533858-A939-49F1-8A29-6B018009BB6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5814828" y="3098210"/>
            <a:ext cx="681222" cy="6355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736C67-6B0F-4896-838B-9630A0FA96F3}"/>
              </a:ext>
            </a:extLst>
          </p:cNvPr>
          <p:cNvSpPr txBox="1"/>
          <p:nvPr/>
        </p:nvSpPr>
        <p:spPr>
          <a:xfrm>
            <a:off x="1986221" y="2594068"/>
            <a:ext cx="1287532" cy="30777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首頁畫面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946ED9-B2FA-45DC-B838-5DD798C2A478}"/>
              </a:ext>
            </a:extLst>
          </p:cNvPr>
          <p:cNvSpPr txBox="1"/>
          <p:nvPr/>
        </p:nvSpPr>
        <p:spPr>
          <a:xfrm>
            <a:off x="4217931" y="2594068"/>
            <a:ext cx="1261884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設備表列畫面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728278-A98D-4652-B82A-D411A95865EA}"/>
              </a:ext>
            </a:extLst>
          </p:cNvPr>
          <p:cNvSpPr txBox="1"/>
          <p:nvPr/>
        </p:nvSpPr>
        <p:spPr>
          <a:xfrm>
            <a:off x="6686539" y="2594068"/>
            <a:ext cx="1261884" cy="307777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設備新增畫面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D771095-7670-4752-B3CA-350A8F9CB3A6}"/>
              </a:ext>
            </a:extLst>
          </p:cNvPr>
          <p:cNvSpPr txBox="1"/>
          <p:nvPr/>
        </p:nvSpPr>
        <p:spPr>
          <a:xfrm>
            <a:off x="9155147" y="2594068"/>
            <a:ext cx="126188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新增完成畫面</a:t>
            </a:r>
          </a:p>
        </p:txBody>
      </p:sp>
    </p:spTree>
    <p:extLst>
      <p:ext uri="{BB962C8B-B14F-4D97-AF65-F5344CB8AC3E}">
        <p14:creationId xmlns:p14="http://schemas.microsoft.com/office/powerpoint/2010/main" val="173223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B9DA6F-AE36-431D-B12E-C7C121895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2" b="268"/>
          <a:stretch/>
        </p:blipFill>
        <p:spPr>
          <a:xfrm>
            <a:off x="2101403" y="2159958"/>
            <a:ext cx="1842367" cy="39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D28C04B-F41F-4724-B30A-EA64C08B9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5" b="261"/>
          <a:stretch/>
        </p:blipFill>
        <p:spPr>
          <a:xfrm>
            <a:off x="5174816" y="2089508"/>
            <a:ext cx="1842367" cy="396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21C24A4-D476-4763-9D8E-A3E1271B16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5" b="261"/>
          <a:stretch/>
        </p:blipFill>
        <p:spPr>
          <a:xfrm>
            <a:off x="9880342" y="2104163"/>
            <a:ext cx="1842367" cy="396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97B15EF-CDBC-4774-9B58-67175D8023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2" b="762"/>
          <a:stretch/>
        </p:blipFill>
        <p:spPr>
          <a:xfrm>
            <a:off x="7393120" y="2185768"/>
            <a:ext cx="1854110" cy="396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00C00D5-F68F-4FA5-813D-587B44434F28}"/>
              </a:ext>
            </a:extLst>
          </p:cNvPr>
          <p:cNvSpPr txBox="1"/>
          <p:nvPr/>
        </p:nvSpPr>
        <p:spPr>
          <a:xfrm>
            <a:off x="1721873" y="368710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首次使用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167FB4-6408-4671-BE33-F696823B2C52}"/>
              </a:ext>
            </a:extLst>
          </p:cNvPr>
          <p:cNvSpPr txBox="1"/>
          <p:nvPr/>
        </p:nvSpPr>
        <p:spPr>
          <a:xfrm>
            <a:off x="1721873" y="999302"/>
            <a:ext cx="587212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初次使用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，需要註冊一個帳號。</a:t>
            </a:r>
            <a:endParaRPr lang="en-US" altLang="zh-TW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必要欄位為：姓名、密碼及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email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email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為使用者忘記密碼時，接收更新密碼信件使用。</a:t>
            </a:r>
          </a:p>
        </p:txBody>
      </p:sp>
    </p:spTree>
    <p:extLst>
      <p:ext uri="{BB962C8B-B14F-4D97-AF65-F5344CB8AC3E}">
        <p14:creationId xmlns:p14="http://schemas.microsoft.com/office/powerpoint/2010/main" val="97258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BCD278-A1F4-4961-9B3C-379E4E87B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2" b="2527"/>
          <a:stretch/>
        </p:blipFill>
        <p:spPr>
          <a:xfrm>
            <a:off x="8088142" y="209006"/>
            <a:ext cx="1805519" cy="37533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78753B-C5C0-4D88-AEFB-18D5FCA9A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81" b="2767"/>
          <a:stretch/>
        </p:blipFill>
        <p:spPr>
          <a:xfrm>
            <a:off x="5925292" y="355334"/>
            <a:ext cx="1805519" cy="37533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9906F8E-AB38-4642-95CD-A77A16FB5C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46" b="2802"/>
          <a:stretch/>
        </p:blipFill>
        <p:spPr>
          <a:xfrm>
            <a:off x="1395579" y="2325188"/>
            <a:ext cx="1805519" cy="37533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7F434F-6163-4881-864A-3FCF0F810E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86" b="3062"/>
          <a:stretch/>
        </p:blipFill>
        <p:spPr>
          <a:xfrm>
            <a:off x="3658612" y="505097"/>
            <a:ext cx="1842367" cy="37533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EEC078-CFA2-479B-A690-0A12D05BDA56}"/>
              </a:ext>
            </a:extLst>
          </p:cNvPr>
          <p:cNvSpPr txBox="1"/>
          <p:nvPr/>
        </p:nvSpPr>
        <p:spPr>
          <a:xfrm>
            <a:off x="1150242" y="35533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首次使用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2D4C1D-6B2B-4986-B1D8-6C66AA18D33A}"/>
              </a:ext>
            </a:extLst>
          </p:cNvPr>
          <p:cNvSpPr txBox="1"/>
          <p:nvPr/>
        </p:nvSpPr>
        <p:spPr>
          <a:xfrm>
            <a:off x="1721873" y="999302"/>
            <a:ext cx="587212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初次使用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APP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，需要註冊一個帳號。</a:t>
            </a:r>
            <a:endParaRPr lang="en-US" altLang="zh-TW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必要欄位為：姓名、密碼及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email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email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為使用者忘記密碼時，接收更新密碼信件使用。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5B58354-336D-44A3-BE65-5C7013D4AA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72" b="268"/>
          <a:stretch/>
        </p:blipFill>
        <p:spPr>
          <a:xfrm>
            <a:off x="9710253" y="2325188"/>
            <a:ext cx="184236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2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41CBCE3-BB2D-4071-8F35-3E20623B9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9" b="59"/>
          <a:stretch/>
        </p:blipFill>
        <p:spPr>
          <a:xfrm>
            <a:off x="688172" y="144000"/>
            <a:ext cx="1842367" cy="39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180C19-B4E6-43BD-BD58-9FC7747A4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5" b="261"/>
          <a:stretch/>
        </p:blipFill>
        <p:spPr>
          <a:xfrm>
            <a:off x="4563487" y="252000"/>
            <a:ext cx="1842367" cy="396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B7291FD-6285-4AA9-884F-5C8B2BDAA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5" b="261"/>
          <a:stretch/>
        </p:blipFill>
        <p:spPr>
          <a:xfrm>
            <a:off x="8090653" y="252000"/>
            <a:ext cx="1842367" cy="3960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FCFC80-8270-4F0C-A718-CA4C7F28F35C}"/>
              </a:ext>
            </a:extLst>
          </p:cNvPr>
          <p:cNvSpPr txBox="1"/>
          <p:nvPr/>
        </p:nvSpPr>
        <p:spPr>
          <a:xfrm>
            <a:off x="1150242" y="35533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首次使用</a:t>
            </a:r>
          </a:p>
        </p:txBody>
      </p:sp>
    </p:spTree>
    <p:extLst>
      <p:ext uri="{BB962C8B-B14F-4D97-AF65-F5344CB8AC3E}">
        <p14:creationId xmlns:p14="http://schemas.microsoft.com/office/powerpoint/2010/main" val="24079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CAC52B1-38A2-4F23-A145-6DE697436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5" b="261"/>
          <a:stretch/>
        </p:blipFill>
        <p:spPr>
          <a:xfrm>
            <a:off x="139533" y="252000"/>
            <a:ext cx="1842367" cy="39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B89AA0-136F-4032-8802-6E1D12197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2" b="430"/>
          <a:stretch/>
        </p:blipFill>
        <p:spPr>
          <a:xfrm>
            <a:off x="3379122" y="180000"/>
            <a:ext cx="1842367" cy="39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8C0D8D-83E8-4341-A929-AF1D360A43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2" b="268"/>
          <a:stretch/>
        </p:blipFill>
        <p:spPr>
          <a:xfrm>
            <a:off x="9048401" y="252000"/>
            <a:ext cx="1842367" cy="396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CB70EAB-9507-4AFB-99C6-7F744937CA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25" b="213"/>
          <a:stretch/>
        </p:blipFill>
        <p:spPr>
          <a:xfrm>
            <a:off x="5983373" y="288000"/>
            <a:ext cx="184236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6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A82D271-2DFC-49BF-87E9-27B09AE3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5" b="261"/>
          <a:stretch/>
        </p:blipFill>
        <p:spPr>
          <a:xfrm>
            <a:off x="4563487" y="252000"/>
            <a:ext cx="1842367" cy="396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0A8F7E-3869-4A5F-974C-6FB1B4A5A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36" b="109"/>
          <a:stretch/>
        </p:blipFill>
        <p:spPr>
          <a:xfrm>
            <a:off x="8238504" y="324000"/>
            <a:ext cx="184236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6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FA2F9-799C-4C74-97F2-A08C98FE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6E6316F-7FAF-4D77-A6DF-A025BAF6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81913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1272</TotalTime>
  <Words>244</Words>
  <Application>Microsoft Office PowerPoint</Application>
  <PresentationFormat>寬螢幕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Century Gothic</vt:lpstr>
      <vt:lpstr>Wingdings 3</vt:lpstr>
      <vt:lpstr>絲縷</vt:lpstr>
      <vt:lpstr>APP使用說明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Peng minie(彭素玲)</dc:creator>
  <cp:lastModifiedBy>Peng minie(彭素玲)</cp:lastModifiedBy>
  <cp:revision>25</cp:revision>
  <dcterms:created xsi:type="dcterms:W3CDTF">2023-11-23T08:27:20Z</dcterms:created>
  <dcterms:modified xsi:type="dcterms:W3CDTF">2023-12-01T10:08:47Z</dcterms:modified>
</cp:coreProperties>
</file>