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2A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2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2B88-462C-49F9-BF2F-34ED59C89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48C0D-B217-4812-8B11-EBD18B21C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CB9C-F5DB-45F9-A702-F30ADB8D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62FC-8813-427F-ACF7-2A2B1D8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0E1C-D785-41F7-9648-1FB817E2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208A-4AC3-4C32-91EF-3ABF2D85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3D530-AAEE-4E8B-8626-E4405DBF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D8A0-8769-4B4B-A0E6-DF867378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D63D-6D66-4F67-8C91-54CAE1A4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BD62-643F-437A-8C81-09322522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6394E-8F0A-4F7F-AB0D-FDE4BE9EF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7BFB7-3EC3-4F65-A3A3-F071A462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52AB-72FC-4C66-BA10-2E1E439C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37CE-9E5A-4D94-BFD1-4563FEA8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3443-E869-4870-9ADC-71E38CEA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0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FD5B-1822-4768-BBA2-CDED2A0F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CA2C-C338-4721-A29E-416D94DD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D432-B0F8-40F9-8248-EED68CCB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8192-E2D6-4672-BD28-E9C6BAC8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5752-4036-4824-91F5-6F8AF20F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6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3E7F-F837-415B-AA65-DAE4F632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1BA1-C031-4580-83B1-0351D32B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BC9B-67FB-4094-8FC6-7E9CD6DE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39D2-427A-45E5-8C2D-D77C7D4F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4789-E91D-4C14-958C-B4D2DABE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26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7B18-E913-4614-8AAE-BADC52A1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D5F-1AC3-43C7-A44F-5B587195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9D964-6509-4888-A9EA-48C884D79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737F-063C-4650-9B21-9C8288D9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9DD61-DD58-4EFF-80B2-22154C8D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B0A4A-9406-4042-B24E-F46C3E9C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89EC-A4F2-45C0-BA26-10A48924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8C437-B962-4EF1-BD55-77CDC951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E06FE-44EE-4373-97A7-1134FA59E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04343-1C3A-459D-B101-ED8999D57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589DF-8526-4910-9359-0D7C9837C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EDF6C-2316-411E-80FD-8A93B537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7C825-9009-4718-A86F-1D9C161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EE2A1-29CE-4F3D-A650-962FF5A4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2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16D3-833F-4125-97B2-2E50A90C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2F820-9F11-4464-A35B-A7EA9997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95194-3F2A-49C3-B239-141A0A5E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2E87B-24F8-4A7B-BAEC-A2883C8C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7EA63-32DC-488C-8984-808EB4C7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BC292-D33E-4171-AAC8-848AF20B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93DD7-25BE-4D74-AB75-9FA5F9C7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7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55F6-FC1A-479B-92ED-C219A166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9B54-EF73-48A1-8811-AE2109B2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006BB-007A-4057-B80E-DE8D7971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47930-0722-4E54-92BE-3D305E7F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A6570-5748-4251-9835-EAA6478F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7E86-B262-4389-A25F-23DB5CA9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F11D-1175-4EF8-9FF7-20B05A9B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02003-5C50-4F21-AE6C-2859B191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AD5CF-3E79-40F6-9B2B-92A808E55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5EE2D-5997-4F50-A836-BECCE3A0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6ADF0-4FF0-48F0-B945-04173126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E6B2-E6A1-4576-ABB0-90B4431F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8D08-070D-4626-9F1F-3DC8EA8D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8DB0-CCC2-4336-AB65-A01CB3BC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3369-C448-47AD-A7A0-E77D2CF70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5B6D-9DD4-493A-BEE6-AE91604A3AA1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5B29-7D36-48E9-BDDC-BE554066B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ECEA-9621-4941-B303-79CAB6B72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E70E-09D9-4988-ACA8-0B509E7EE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28094A-4A2D-4509-9E36-D3316BB96529}"/>
              </a:ext>
            </a:extLst>
          </p:cNvPr>
          <p:cNvGrpSpPr/>
          <p:nvPr/>
        </p:nvGrpSpPr>
        <p:grpSpPr>
          <a:xfrm>
            <a:off x="585216" y="940734"/>
            <a:ext cx="4462272" cy="3362205"/>
            <a:chOff x="5015" y="1059836"/>
            <a:chExt cx="5892986" cy="3782542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625CD2-3551-4AC2-994A-0CE2CED01D2E}"/>
                </a:ext>
              </a:extLst>
            </p:cNvPr>
            <p:cNvSpPr/>
            <p:nvPr/>
          </p:nvSpPr>
          <p:spPr>
            <a:xfrm>
              <a:off x="5015" y="4063004"/>
              <a:ext cx="5892986" cy="727134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Ant Technologies</a:t>
              </a:r>
            </a:p>
          </p:txBody>
        </p:sp>
        <p:pic>
          <p:nvPicPr>
            <p:cNvPr id="5" name="Graphic 4" descr="Ant with solid fill">
              <a:extLst>
                <a:ext uri="{FF2B5EF4-FFF2-40B4-BE49-F238E27FC236}">
                  <a16:creationId xmlns:a16="http://schemas.microsoft.com/office/drawing/2014/main" id="{B7486589-D29A-4F5A-9686-09CEAE1F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950940">
              <a:off x="1060236" y="1059836"/>
              <a:ext cx="3782542" cy="3782542"/>
            </a:xfrm>
            <a:prstGeom prst="rect">
              <a:avLst/>
            </a:prstGeom>
          </p:spPr>
        </p:pic>
      </p:grpSp>
      <p:pic>
        <p:nvPicPr>
          <p:cNvPr id="9" name="Picture 8" descr="Silhouettes of trees against a blue sky&#10;&#10;Description automatically generated with medium confidence">
            <a:extLst>
              <a:ext uri="{FF2B5EF4-FFF2-40B4-BE49-F238E27FC236}">
                <a16:creationId xmlns:a16="http://schemas.microsoft.com/office/drawing/2014/main" id="{BD9F44F3-6C04-4271-B046-D5D0E118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42" y="1154567"/>
            <a:ext cx="5008115" cy="4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JUMAIL BIN TALIBA</dc:creator>
  <cp:lastModifiedBy>JUMAIL BIN TALIBA</cp:lastModifiedBy>
  <cp:revision>2</cp:revision>
  <dcterms:created xsi:type="dcterms:W3CDTF">2022-04-27T22:22:42Z</dcterms:created>
  <dcterms:modified xsi:type="dcterms:W3CDTF">2022-04-27T23:44:54Z</dcterms:modified>
</cp:coreProperties>
</file>