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6"/>
  </p:handoutMasterIdLst>
  <p:sldIdLst>
    <p:sldId id="257" r:id="rId3"/>
    <p:sldId id="259" r:id="rId4"/>
    <p:sldId id="260" r:id="rId6"/>
    <p:sldId id="262" r:id="rId7"/>
    <p:sldId id="263" r:id="rId8"/>
    <p:sldId id="264" r:id="rId9"/>
    <p:sldId id="265" r:id="rId10"/>
    <p:sldId id="266" r:id="rId11"/>
    <p:sldId id="271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241.xml"/><Relationship Id="rId8" Type="http://schemas.openxmlformats.org/officeDocument/2006/relationships/tags" Target="../tags/tag240.xml"/><Relationship Id="rId7" Type="http://schemas.openxmlformats.org/officeDocument/2006/relationships/tags" Target="../tags/tag239.xml"/><Relationship Id="rId6" Type="http://schemas.openxmlformats.org/officeDocument/2006/relationships/tags" Target="../tags/tag238.xml"/><Relationship Id="rId5" Type="http://schemas.openxmlformats.org/officeDocument/2006/relationships/tags" Target="../tags/tag237.xml"/><Relationship Id="rId4" Type="http://schemas.openxmlformats.org/officeDocument/2006/relationships/tags" Target="../tags/tag236.xml"/><Relationship Id="rId3" Type="http://schemas.openxmlformats.org/officeDocument/2006/relationships/tags" Target="../tags/tag235.xml"/><Relationship Id="rId27" Type="http://schemas.openxmlformats.org/officeDocument/2006/relationships/tags" Target="../tags/tag259.xml"/><Relationship Id="rId26" Type="http://schemas.openxmlformats.org/officeDocument/2006/relationships/tags" Target="../tags/tag258.xml"/><Relationship Id="rId25" Type="http://schemas.openxmlformats.org/officeDocument/2006/relationships/tags" Target="../tags/tag257.xml"/><Relationship Id="rId24" Type="http://schemas.openxmlformats.org/officeDocument/2006/relationships/tags" Target="../tags/tag256.xml"/><Relationship Id="rId23" Type="http://schemas.openxmlformats.org/officeDocument/2006/relationships/tags" Target="../tags/tag255.xml"/><Relationship Id="rId22" Type="http://schemas.openxmlformats.org/officeDocument/2006/relationships/tags" Target="../tags/tag254.xml"/><Relationship Id="rId21" Type="http://schemas.openxmlformats.org/officeDocument/2006/relationships/tags" Target="../tags/tag253.xml"/><Relationship Id="rId20" Type="http://schemas.openxmlformats.org/officeDocument/2006/relationships/tags" Target="../tags/tag252.xml"/><Relationship Id="rId2" Type="http://schemas.openxmlformats.org/officeDocument/2006/relationships/tags" Target="../tags/tag234.xml"/><Relationship Id="rId19" Type="http://schemas.openxmlformats.org/officeDocument/2006/relationships/tags" Target="../tags/tag251.xml"/><Relationship Id="rId18" Type="http://schemas.openxmlformats.org/officeDocument/2006/relationships/tags" Target="../tags/tag250.xml"/><Relationship Id="rId17" Type="http://schemas.openxmlformats.org/officeDocument/2006/relationships/tags" Target="../tags/tag249.xml"/><Relationship Id="rId16" Type="http://schemas.openxmlformats.org/officeDocument/2006/relationships/tags" Target="../tags/tag248.xml"/><Relationship Id="rId15" Type="http://schemas.openxmlformats.org/officeDocument/2006/relationships/tags" Target="../tags/tag247.xml"/><Relationship Id="rId14" Type="http://schemas.openxmlformats.org/officeDocument/2006/relationships/tags" Target="../tags/tag246.xml"/><Relationship Id="rId13" Type="http://schemas.openxmlformats.org/officeDocument/2006/relationships/tags" Target="../tags/tag245.xml"/><Relationship Id="rId12" Type="http://schemas.openxmlformats.org/officeDocument/2006/relationships/tags" Target="../tags/tag244.xml"/><Relationship Id="rId11" Type="http://schemas.openxmlformats.org/officeDocument/2006/relationships/tags" Target="../tags/tag243.xml"/><Relationship Id="rId10" Type="http://schemas.openxmlformats.org/officeDocument/2006/relationships/tags" Target="../tags/tag24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267.xml"/><Relationship Id="rId8" Type="http://schemas.openxmlformats.org/officeDocument/2006/relationships/tags" Target="../tags/tag266.xml"/><Relationship Id="rId7" Type="http://schemas.openxmlformats.org/officeDocument/2006/relationships/tags" Target="../tags/tag265.xml"/><Relationship Id="rId6" Type="http://schemas.openxmlformats.org/officeDocument/2006/relationships/tags" Target="../tags/tag264.xml"/><Relationship Id="rId5" Type="http://schemas.openxmlformats.org/officeDocument/2006/relationships/tags" Target="../tags/tag263.xml"/><Relationship Id="rId4" Type="http://schemas.openxmlformats.org/officeDocument/2006/relationships/tags" Target="../tags/tag262.xml"/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0" Type="http://schemas.openxmlformats.org/officeDocument/2006/relationships/tags" Target="../tags/tag26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8" Type="http://schemas.openxmlformats.org/officeDocument/2006/relationships/tags" Target="../tags/tag41.xml"/><Relationship Id="rId27" Type="http://schemas.openxmlformats.org/officeDocument/2006/relationships/tags" Target="../tags/tag40.xml"/><Relationship Id="rId26" Type="http://schemas.openxmlformats.org/officeDocument/2006/relationships/tags" Target="../tags/tag39.xml"/><Relationship Id="rId25" Type="http://schemas.openxmlformats.org/officeDocument/2006/relationships/tags" Target="../tags/tag38.xml"/><Relationship Id="rId24" Type="http://schemas.openxmlformats.org/officeDocument/2006/relationships/tags" Target="../tags/tag37.xml"/><Relationship Id="rId23" Type="http://schemas.openxmlformats.org/officeDocument/2006/relationships/tags" Target="../tags/tag36.xml"/><Relationship Id="rId22" Type="http://schemas.openxmlformats.org/officeDocument/2006/relationships/tags" Target="../tags/tag35.xml"/><Relationship Id="rId21" Type="http://schemas.openxmlformats.org/officeDocument/2006/relationships/tags" Target="../tags/tag34.xml"/><Relationship Id="rId20" Type="http://schemas.openxmlformats.org/officeDocument/2006/relationships/tags" Target="../tags/tag33.xml"/><Relationship Id="rId2" Type="http://schemas.openxmlformats.org/officeDocument/2006/relationships/tags" Target="../tags/tag15.xml"/><Relationship Id="rId19" Type="http://schemas.openxmlformats.org/officeDocument/2006/relationships/tags" Target="../tags/tag32.xml"/><Relationship Id="rId18" Type="http://schemas.openxmlformats.org/officeDocument/2006/relationships/tags" Target="../tags/tag31.xml"/><Relationship Id="rId17" Type="http://schemas.openxmlformats.org/officeDocument/2006/relationships/tags" Target="../tags/tag30.xml"/><Relationship Id="rId16" Type="http://schemas.openxmlformats.org/officeDocument/2006/relationships/tags" Target="../tags/tag29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9" Type="http://schemas.openxmlformats.org/officeDocument/2006/relationships/tags" Target="../tags/tag69.xml"/><Relationship Id="rId28" Type="http://schemas.openxmlformats.org/officeDocument/2006/relationships/tags" Target="../tags/tag68.xml"/><Relationship Id="rId27" Type="http://schemas.openxmlformats.org/officeDocument/2006/relationships/tags" Target="../tags/tag67.xml"/><Relationship Id="rId26" Type="http://schemas.openxmlformats.org/officeDocument/2006/relationships/tags" Target="../tags/tag66.xml"/><Relationship Id="rId25" Type="http://schemas.openxmlformats.org/officeDocument/2006/relationships/tags" Target="../tags/tag65.xml"/><Relationship Id="rId24" Type="http://schemas.openxmlformats.org/officeDocument/2006/relationships/tags" Target="../tags/tag64.xml"/><Relationship Id="rId23" Type="http://schemas.openxmlformats.org/officeDocument/2006/relationships/tags" Target="../tags/tag63.xml"/><Relationship Id="rId22" Type="http://schemas.openxmlformats.org/officeDocument/2006/relationships/tags" Target="../tags/tag62.xml"/><Relationship Id="rId21" Type="http://schemas.openxmlformats.org/officeDocument/2006/relationships/tags" Target="../tags/tag61.xml"/><Relationship Id="rId20" Type="http://schemas.openxmlformats.org/officeDocument/2006/relationships/tags" Target="../tags/tag60.xml"/><Relationship Id="rId2" Type="http://schemas.openxmlformats.org/officeDocument/2006/relationships/tags" Target="../tags/tag42.xml"/><Relationship Id="rId19" Type="http://schemas.openxmlformats.org/officeDocument/2006/relationships/tags" Target="../tags/tag59.xml"/><Relationship Id="rId18" Type="http://schemas.openxmlformats.org/officeDocument/2006/relationships/tags" Target="../tags/tag58.xml"/><Relationship Id="rId17" Type="http://schemas.openxmlformats.org/officeDocument/2006/relationships/tags" Target="../tags/tag57.xml"/><Relationship Id="rId16" Type="http://schemas.openxmlformats.org/officeDocument/2006/relationships/tags" Target="../tags/tag56.xml"/><Relationship Id="rId15" Type="http://schemas.openxmlformats.org/officeDocument/2006/relationships/tags" Target="../tags/tag55.xml"/><Relationship Id="rId14" Type="http://schemas.openxmlformats.org/officeDocument/2006/relationships/tags" Target="../tags/tag54.xml"/><Relationship Id="rId13" Type="http://schemas.openxmlformats.org/officeDocument/2006/relationships/tags" Target="../tags/tag53.xml"/><Relationship Id="rId12" Type="http://schemas.openxmlformats.org/officeDocument/2006/relationships/tags" Target="../tags/tag52.xml"/><Relationship Id="rId11" Type="http://schemas.openxmlformats.org/officeDocument/2006/relationships/tags" Target="../tags/tag51.xml"/><Relationship Id="rId10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9" Type="http://schemas.openxmlformats.org/officeDocument/2006/relationships/tags" Target="../tags/tag97.xml"/><Relationship Id="rId28" Type="http://schemas.openxmlformats.org/officeDocument/2006/relationships/tags" Target="../tags/tag96.xml"/><Relationship Id="rId27" Type="http://schemas.openxmlformats.org/officeDocument/2006/relationships/tags" Target="../tags/tag95.xml"/><Relationship Id="rId26" Type="http://schemas.openxmlformats.org/officeDocument/2006/relationships/tags" Target="../tags/tag94.xml"/><Relationship Id="rId25" Type="http://schemas.openxmlformats.org/officeDocument/2006/relationships/tags" Target="../tags/tag93.xml"/><Relationship Id="rId24" Type="http://schemas.openxmlformats.org/officeDocument/2006/relationships/tags" Target="../tags/tag92.xml"/><Relationship Id="rId23" Type="http://schemas.openxmlformats.org/officeDocument/2006/relationships/tags" Target="../tags/tag91.xml"/><Relationship Id="rId22" Type="http://schemas.openxmlformats.org/officeDocument/2006/relationships/tags" Target="../tags/tag90.xml"/><Relationship Id="rId21" Type="http://schemas.openxmlformats.org/officeDocument/2006/relationships/tags" Target="../tags/tag89.xml"/><Relationship Id="rId20" Type="http://schemas.openxmlformats.org/officeDocument/2006/relationships/tags" Target="../tags/tag88.xml"/><Relationship Id="rId2" Type="http://schemas.openxmlformats.org/officeDocument/2006/relationships/tags" Target="../tags/tag70.xml"/><Relationship Id="rId19" Type="http://schemas.openxmlformats.org/officeDocument/2006/relationships/tags" Target="../tags/tag87.xml"/><Relationship Id="rId18" Type="http://schemas.openxmlformats.org/officeDocument/2006/relationships/tags" Target="../tags/tag86.xml"/><Relationship Id="rId17" Type="http://schemas.openxmlformats.org/officeDocument/2006/relationships/tags" Target="../tags/tag85.xml"/><Relationship Id="rId16" Type="http://schemas.openxmlformats.org/officeDocument/2006/relationships/tags" Target="../tags/tag84.xml"/><Relationship Id="rId15" Type="http://schemas.openxmlformats.org/officeDocument/2006/relationships/tags" Target="../tags/tag83.xml"/><Relationship Id="rId14" Type="http://schemas.openxmlformats.org/officeDocument/2006/relationships/tags" Target="../tags/tag82.xml"/><Relationship Id="rId13" Type="http://schemas.openxmlformats.org/officeDocument/2006/relationships/tags" Target="../tags/tag81.xml"/><Relationship Id="rId12" Type="http://schemas.openxmlformats.org/officeDocument/2006/relationships/tags" Target="../tags/tag80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1" Type="http://schemas.openxmlformats.org/officeDocument/2006/relationships/tags" Target="../tags/tag127.xml"/><Relationship Id="rId30" Type="http://schemas.openxmlformats.org/officeDocument/2006/relationships/tags" Target="../tags/tag126.xml"/><Relationship Id="rId3" Type="http://schemas.openxmlformats.org/officeDocument/2006/relationships/tags" Target="../tags/tag99.xml"/><Relationship Id="rId29" Type="http://schemas.openxmlformats.org/officeDocument/2006/relationships/tags" Target="../tags/tag125.xml"/><Relationship Id="rId28" Type="http://schemas.openxmlformats.org/officeDocument/2006/relationships/tags" Target="../tags/tag124.xml"/><Relationship Id="rId27" Type="http://schemas.openxmlformats.org/officeDocument/2006/relationships/tags" Target="../tags/tag123.xml"/><Relationship Id="rId26" Type="http://schemas.openxmlformats.org/officeDocument/2006/relationships/tags" Target="../tags/tag122.xml"/><Relationship Id="rId25" Type="http://schemas.openxmlformats.org/officeDocument/2006/relationships/tags" Target="../tags/tag121.xml"/><Relationship Id="rId24" Type="http://schemas.openxmlformats.org/officeDocument/2006/relationships/tags" Target="../tags/tag120.xml"/><Relationship Id="rId23" Type="http://schemas.openxmlformats.org/officeDocument/2006/relationships/tags" Target="../tags/tag119.xml"/><Relationship Id="rId22" Type="http://schemas.openxmlformats.org/officeDocument/2006/relationships/tags" Target="../tags/tag118.xml"/><Relationship Id="rId21" Type="http://schemas.openxmlformats.org/officeDocument/2006/relationships/tags" Target="../tags/tag117.xml"/><Relationship Id="rId20" Type="http://schemas.openxmlformats.org/officeDocument/2006/relationships/tags" Target="../tags/tag116.xml"/><Relationship Id="rId2" Type="http://schemas.openxmlformats.org/officeDocument/2006/relationships/tags" Target="../tags/tag98.xml"/><Relationship Id="rId19" Type="http://schemas.openxmlformats.org/officeDocument/2006/relationships/tags" Target="../tags/tag115.xml"/><Relationship Id="rId18" Type="http://schemas.openxmlformats.org/officeDocument/2006/relationships/tags" Target="../tags/tag114.xml"/><Relationship Id="rId17" Type="http://schemas.openxmlformats.org/officeDocument/2006/relationships/tags" Target="../tags/tag113.xml"/><Relationship Id="rId16" Type="http://schemas.openxmlformats.org/officeDocument/2006/relationships/tags" Target="../tags/tag112.xml"/><Relationship Id="rId15" Type="http://schemas.openxmlformats.org/officeDocument/2006/relationships/tags" Target="../tags/tag111.xml"/><Relationship Id="rId14" Type="http://schemas.openxmlformats.org/officeDocument/2006/relationships/tags" Target="../tags/tag110.xml"/><Relationship Id="rId13" Type="http://schemas.openxmlformats.org/officeDocument/2006/relationships/tags" Target="../tags/tag109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7" Type="http://schemas.openxmlformats.org/officeDocument/2006/relationships/tags" Target="../tags/tag153.xml"/><Relationship Id="rId26" Type="http://schemas.openxmlformats.org/officeDocument/2006/relationships/tags" Target="../tags/tag152.xml"/><Relationship Id="rId25" Type="http://schemas.openxmlformats.org/officeDocument/2006/relationships/tags" Target="../tags/tag151.xml"/><Relationship Id="rId24" Type="http://schemas.openxmlformats.org/officeDocument/2006/relationships/tags" Target="../tags/tag150.xml"/><Relationship Id="rId23" Type="http://schemas.openxmlformats.org/officeDocument/2006/relationships/tags" Target="../tags/tag149.xml"/><Relationship Id="rId22" Type="http://schemas.openxmlformats.org/officeDocument/2006/relationships/tags" Target="../tags/tag148.xml"/><Relationship Id="rId21" Type="http://schemas.openxmlformats.org/officeDocument/2006/relationships/tags" Target="../tags/tag147.xml"/><Relationship Id="rId20" Type="http://schemas.openxmlformats.org/officeDocument/2006/relationships/tags" Target="../tags/tag146.xml"/><Relationship Id="rId2" Type="http://schemas.openxmlformats.org/officeDocument/2006/relationships/tags" Target="../tags/tag128.xml"/><Relationship Id="rId19" Type="http://schemas.openxmlformats.org/officeDocument/2006/relationships/tags" Target="../tags/tag145.xml"/><Relationship Id="rId18" Type="http://schemas.openxmlformats.org/officeDocument/2006/relationships/tags" Target="../tags/tag144.xml"/><Relationship Id="rId17" Type="http://schemas.openxmlformats.org/officeDocument/2006/relationships/tags" Target="../tags/tag143.xml"/><Relationship Id="rId16" Type="http://schemas.openxmlformats.org/officeDocument/2006/relationships/tags" Target="../tags/tag142.xml"/><Relationship Id="rId15" Type="http://schemas.openxmlformats.org/officeDocument/2006/relationships/tags" Target="../tags/tag141.xml"/><Relationship Id="rId14" Type="http://schemas.openxmlformats.org/officeDocument/2006/relationships/tags" Target="../tags/tag140.xml"/><Relationship Id="rId13" Type="http://schemas.openxmlformats.org/officeDocument/2006/relationships/tags" Target="../tags/tag139.xml"/><Relationship Id="rId12" Type="http://schemas.openxmlformats.org/officeDocument/2006/relationships/tags" Target="../tags/tag138.xml"/><Relationship Id="rId11" Type="http://schemas.openxmlformats.org/officeDocument/2006/relationships/tags" Target="../tags/tag137.xml"/><Relationship Id="rId10" Type="http://schemas.openxmlformats.org/officeDocument/2006/relationships/tags" Target="../tags/tag1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6" Type="http://schemas.openxmlformats.org/officeDocument/2006/relationships/tags" Target="../tags/tag178.xml"/><Relationship Id="rId25" Type="http://schemas.openxmlformats.org/officeDocument/2006/relationships/tags" Target="../tags/tag177.xml"/><Relationship Id="rId24" Type="http://schemas.openxmlformats.org/officeDocument/2006/relationships/tags" Target="../tags/tag176.xml"/><Relationship Id="rId23" Type="http://schemas.openxmlformats.org/officeDocument/2006/relationships/tags" Target="../tags/tag175.xml"/><Relationship Id="rId22" Type="http://schemas.openxmlformats.org/officeDocument/2006/relationships/tags" Target="../tags/tag174.xml"/><Relationship Id="rId21" Type="http://schemas.openxmlformats.org/officeDocument/2006/relationships/tags" Target="../tags/tag173.xml"/><Relationship Id="rId20" Type="http://schemas.openxmlformats.org/officeDocument/2006/relationships/tags" Target="../tags/tag172.xml"/><Relationship Id="rId2" Type="http://schemas.openxmlformats.org/officeDocument/2006/relationships/tags" Target="../tags/tag154.xml"/><Relationship Id="rId19" Type="http://schemas.openxmlformats.org/officeDocument/2006/relationships/tags" Target="../tags/tag171.xml"/><Relationship Id="rId18" Type="http://schemas.openxmlformats.org/officeDocument/2006/relationships/tags" Target="../tags/tag170.xml"/><Relationship Id="rId17" Type="http://schemas.openxmlformats.org/officeDocument/2006/relationships/tags" Target="../tags/tag169.xml"/><Relationship Id="rId16" Type="http://schemas.openxmlformats.org/officeDocument/2006/relationships/tags" Target="../tags/tag168.xml"/><Relationship Id="rId15" Type="http://schemas.openxmlformats.org/officeDocument/2006/relationships/tags" Target="../tags/tag167.xml"/><Relationship Id="rId14" Type="http://schemas.openxmlformats.org/officeDocument/2006/relationships/tags" Target="../tags/tag166.xml"/><Relationship Id="rId13" Type="http://schemas.openxmlformats.org/officeDocument/2006/relationships/tags" Target="../tags/tag165.xml"/><Relationship Id="rId12" Type="http://schemas.openxmlformats.org/officeDocument/2006/relationships/tags" Target="../tags/tag164.xml"/><Relationship Id="rId11" Type="http://schemas.openxmlformats.org/officeDocument/2006/relationships/tags" Target="../tags/tag163.xml"/><Relationship Id="rId10" Type="http://schemas.openxmlformats.org/officeDocument/2006/relationships/tags" Target="../tags/tag16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9" Type="http://schemas.openxmlformats.org/officeDocument/2006/relationships/tags" Target="../tags/tag206.xml"/><Relationship Id="rId28" Type="http://schemas.openxmlformats.org/officeDocument/2006/relationships/tags" Target="../tags/tag205.xml"/><Relationship Id="rId27" Type="http://schemas.openxmlformats.org/officeDocument/2006/relationships/tags" Target="../tags/tag204.xml"/><Relationship Id="rId26" Type="http://schemas.openxmlformats.org/officeDocument/2006/relationships/tags" Target="../tags/tag203.xml"/><Relationship Id="rId25" Type="http://schemas.openxmlformats.org/officeDocument/2006/relationships/tags" Target="../tags/tag202.xml"/><Relationship Id="rId24" Type="http://schemas.openxmlformats.org/officeDocument/2006/relationships/tags" Target="../tags/tag201.xml"/><Relationship Id="rId23" Type="http://schemas.openxmlformats.org/officeDocument/2006/relationships/tags" Target="../tags/tag200.xml"/><Relationship Id="rId22" Type="http://schemas.openxmlformats.org/officeDocument/2006/relationships/tags" Target="../tags/tag199.xml"/><Relationship Id="rId21" Type="http://schemas.openxmlformats.org/officeDocument/2006/relationships/tags" Target="../tags/tag198.xml"/><Relationship Id="rId20" Type="http://schemas.openxmlformats.org/officeDocument/2006/relationships/tags" Target="../tags/tag197.xml"/><Relationship Id="rId2" Type="http://schemas.openxmlformats.org/officeDocument/2006/relationships/tags" Target="../tags/tag179.xml"/><Relationship Id="rId19" Type="http://schemas.openxmlformats.org/officeDocument/2006/relationships/tags" Target="../tags/tag196.xml"/><Relationship Id="rId18" Type="http://schemas.openxmlformats.org/officeDocument/2006/relationships/tags" Target="../tags/tag195.xml"/><Relationship Id="rId17" Type="http://schemas.openxmlformats.org/officeDocument/2006/relationships/tags" Target="../tags/tag194.xml"/><Relationship Id="rId16" Type="http://schemas.openxmlformats.org/officeDocument/2006/relationships/tags" Target="../tags/tag193.xml"/><Relationship Id="rId15" Type="http://schemas.openxmlformats.org/officeDocument/2006/relationships/tags" Target="../tags/tag192.xml"/><Relationship Id="rId14" Type="http://schemas.openxmlformats.org/officeDocument/2006/relationships/tags" Target="../tags/tag191.xml"/><Relationship Id="rId13" Type="http://schemas.openxmlformats.org/officeDocument/2006/relationships/tags" Target="../tags/tag190.xml"/><Relationship Id="rId12" Type="http://schemas.openxmlformats.org/officeDocument/2006/relationships/tags" Target="../tags/tag189.xml"/><Relationship Id="rId11" Type="http://schemas.openxmlformats.org/officeDocument/2006/relationships/tags" Target="../tags/tag188.xml"/><Relationship Id="rId10" Type="http://schemas.openxmlformats.org/officeDocument/2006/relationships/tags" Target="../tags/tag18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tags" Target="../tags/tag208.xml"/><Relationship Id="rId28" Type="http://schemas.openxmlformats.org/officeDocument/2006/relationships/tags" Target="../tags/tag233.xml"/><Relationship Id="rId27" Type="http://schemas.openxmlformats.org/officeDocument/2006/relationships/tags" Target="../tags/tag232.xml"/><Relationship Id="rId26" Type="http://schemas.openxmlformats.org/officeDocument/2006/relationships/tags" Target="../tags/tag231.xml"/><Relationship Id="rId25" Type="http://schemas.openxmlformats.org/officeDocument/2006/relationships/tags" Target="../tags/tag230.xml"/><Relationship Id="rId24" Type="http://schemas.openxmlformats.org/officeDocument/2006/relationships/tags" Target="../tags/tag229.xml"/><Relationship Id="rId23" Type="http://schemas.openxmlformats.org/officeDocument/2006/relationships/tags" Target="../tags/tag228.xml"/><Relationship Id="rId22" Type="http://schemas.openxmlformats.org/officeDocument/2006/relationships/tags" Target="../tags/tag227.xml"/><Relationship Id="rId21" Type="http://schemas.openxmlformats.org/officeDocument/2006/relationships/tags" Target="../tags/tag226.xml"/><Relationship Id="rId20" Type="http://schemas.openxmlformats.org/officeDocument/2006/relationships/tags" Target="../tags/tag225.xml"/><Relationship Id="rId2" Type="http://schemas.openxmlformats.org/officeDocument/2006/relationships/tags" Target="../tags/tag207.xml"/><Relationship Id="rId19" Type="http://schemas.openxmlformats.org/officeDocument/2006/relationships/tags" Target="../tags/tag224.xml"/><Relationship Id="rId18" Type="http://schemas.openxmlformats.org/officeDocument/2006/relationships/tags" Target="../tags/tag223.xml"/><Relationship Id="rId17" Type="http://schemas.openxmlformats.org/officeDocument/2006/relationships/tags" Target="../tags/tag222.xml"/><Relationship Id="rId16" Type="http://schemas.openxmlformats.org/officeDocument/2006/relationships/tags" Target="../tags/tag221.xml"/><Relationship Id="rId15" Type="http://schemas.openxmlformats.org/officeDocument/2006/relationships/tags" Target="../tags/tag220.xml"/><Relationship Id="rId14" Type="http://schemas.openxmlformats.org/officeDocument/2006/relationships/tags" Target="../tags/tag219.xml"/><Relationship Id="rId13" Type="http://schemas.openxmlformats.org/officeDocument/2006/relationships/tags" Target="../tags/tag218.xml"/><Relationship Id="rId12" Type="http://schemas.openxmlformats.org/officeDocument/2006/relationships/tags" Target="../tags/tag217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: 形状 23"/>
          <p:cNvSpPr/>
          <p:nvPr>
            <p:custDataLst>
              <p:tags r:id="rId2"/>
            </p:custDataLst>
          </p:nvPr>
        </p:nvSpPr>
        <p:spPr>
          <a:xfrm>
            <a:off x="3773805" y="635"/>
            <a:ext cx="8389620" cy="6864350"/>
          </a:xfrm>
          <a:custGeom>
            <a:avLst/>
            <a:gdLst>
              <a:gd name="connsiteX0" fmla="*/ 0 w 8389487"/>
              <a:gd name="connsiteY0" fmla="*/ 0 h 6858000"/>
              <a:gd name="connsiteX1" fmla="*/ 4611663 w 8389487"/>
              <a:gd name="connsiteY1" fmla="*/ 0 h 6858000"/>
              <a:gd name="connsiteX2" fmla="*/ 8389487 w 8389487"/>
              <a:gd name="connsiteY2" fmla="*/ 6858000 h 6858000"/>
              <a:gd name="connsiteX3" fmla="*/ 3777823 w 83894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9487" h="6858000">
                <a:moveTo>
                  <a:pt x="0" y="0"/>
                </a:moveTo>
                <a:lnTo>
                  <a:pt x="4611663" y="0"/>
                </a:lnTo>
                <a:lnTo>
                  <a:pt x="8389487" y="6858000"/>
                </a:lnTo>
                <a:lnTo>
                  <a:pt x="3777823" y="685800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580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任意多边形: 形状 20"/>
          <p:cNvSpPr/>
          <p:nvPr>
            <p:custDataLst>
              <p:tags r:id="rId3"/>
            </p:custDataLst>
          </p:nvPr>
        </p:nvSpPr>
        <p:spPr>
          <a:xfrm>
            <a:off x="1954530" y="-5715"/>
            <a:ext cx="8389620" cy="6864350"/>
          </a:xfrm>
          <a:custGeom>
            <a:avLst/>
            <a:gdLst>
              <a:gd name="connsiteX0" fmla="*/ 0 w 8389487"/>
              <a:gd name="connsiteY0" fmla="*/ 0 h 6858000"/>
              <a:gd name="connsiteX1" fmla="*/ 4611664 w 8389487"/>
              <a:gd name="connsiteY1" fmla="*/ 0 h 6858000"/>
              <a:gd name="connsiteX2" fmla="*/ 8389487 w 8389487"/>
              <a:gd name="connsiteY2" fmla="*/ 6858000 h 6858000"/>
              <a:gd name="connsiteX3" fmla="*/ 3777824 w 83894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9487" h="6858000">
                <a:moveTo>
                  <a:pt x="0" y="0"/>
                </a:moveTo>
                <a:lnTo>
                  <a:pt x="4611664" y="0"/>
                </a:lnTo>
                <a:lnTo>
                  <a:pt x="8389487" y="6858000"/>
                </a:lnTo>
                <a:lnTo>
                  <a:pt x="3777824" y="6858000"/>
                </a:lnTo>
                <a:close/>
              </a:path>
            </a:pathLst>
          </a:custGeom>
          <a:solidFill>
            <a:schemeClr val="accent2"/>
          </a:solidFill>
          <a:ln w="580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任意多边形: 形状 25"/>
          <p:cNvSpPr/>
          <p:nvPr>
            <p:custDataLst>
              <p:tags r:id="rId4"/>
            </p:custDataLst>
          </p:nvPr>
        </p:nvSpPr>
        <p:spPr>
          <a:xfrm>
            <a:off x="7518400" y="0"/>
            <a:ext cx="4673600" cy="6858000"/>
          </a:xfrm>
          <a:custGeom>
            <a:avLst/>
            <a:gdLst>
              <a:gd name="connsiteX0" fmla="*/ 3778150 w 4673604"/>
              <a:gd name="connsiteY0" fmla="*/ 0 h 6858000"/>
              <a:gd name="connsiteX1" fmla="*/ 4673604 w 4673604"/>
              <a:gd name="connsiteY1" fmla="*/ 0 h 6858000"/>
              <a:gd name="connsiteX2" fmla="*/ 4673604 w 4673604"/>
              <a:gd name="connsiteY2" fmla="*/ 1611401 h 6858000"/>
              <a:gd name="connsiteX3" fmla="*/ 1783192 w 4673604"/>
              <a:gd name="connsiteY3" fmla="*/ 6858000 h 6858000"/>
              <a:gd name="connsiteX4" fmla="*/ 0 w 467360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3604" h="6858000">
                <a:moveTo>
                  <a:pt x="3778150" y="0"/>
                </a:moveTo>
                <a:lnTo>
                  <a:pt x="4673604" y="0"/>
                </a:lnTo>
                <a:lnTo>
                  <a:pt x="4673604" y="1611401"/>
                </a:lnTo>
                <a:lnTo>
                  <a:pt x="17831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alpha val="69000"/>
            </a:schemeClr>
          </a:solidFill>
          <a:ln w="580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6" name="任意多边形: 形状 15"/>
          <p:cNvSpPr/>
          <p:nvPr>
            <p:custDataLst>
              <p:tags r:id="rId5"/>
            </p:custDataLst>
          </p:nvPr>
        </p:nvSpPr>
        <p:spPr>
          <a:xfrm>
            <a:off x="0" y="-5715"/>
            <a:ext cx="8308340" cy="6871335"/>
          </a:xfrm>
          <a:custGeom>
            <a:avLst/>
            <a:gdLst>
              <a:gd name="connsiteX0" fmla="*/ 0 w 8308544"/>
              <a:gd name="connsiteY0" fmla="*/ 0 h 6858000"/>
              <a:gd name="connsiteX1" fmla="*/ 4530721 w 8308544"/>
              <a:gd name="connsiteY1" fmla="*/ 0 h 6858000"/>
              <a:gd name="connsiteX2" fmla="*/ 8308544 w 8308544"/>
              <a:gd name="connsiteY2" fmla="*/ 6858000 h 6858000"/>
              <a:gd name="connsiteX3" fmla="*/ 3696881 w 8308544"/>
              <a:gd name="connsiteY3" fmla="*/ 6858000 h 6858000"/>
              <a:gd name="connsiteX4" fmla="*/ 0 w 8308544"/>
              <a:gd name="connsiteY4" fmla="*/ 1469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8544" h="6858000">
                <a:moveTo>
                  <a:pt x="0" y="0"/>
                </a:moveTo>
                <a:lnTo>
                  <a:pt x="4530721" y="0"/>
                </a:lnTo>
                <a:lnTo>
                  <a:pt x="8308544" y="6858000"/>
                </a:lnTo>
                <a:lnTo>
                  <a:pt x="3696881" y="6858000"/>
                </a:lnTo>
                <a:lnTo>
                  <a:pt x="0" y="146938"/>
                </a:lnTo>
                <a:close/>
              </a:path>
            </a:pathLst>
          </a:custGeom>
          <a:solidFill>
            <a:schemeClr val="accent1"/>
          </a:solidFill>
          <a:ln w="580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1022927" y="2205150"/>
            <a:ext cx="6372000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矩形 27"/>
          <p:cNvSpPr/>
          <p:nvPr>
            <p:custDataLst>
              <p:tags r:id="rId7"/>
            </p:custDataLst>
          </p:nvPr>
        </p:nvSpPr>
        <p:spPr>
          <a:xfrm>
            <a:off x="1022927" y="3856150"/>
            <a:ext cx="6372000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副标题 2"/>
          <p:cNvSpPr>
            <a:spLocks noGrp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886401" y="3964291"/>
            <a:ext cx="6898697" cy="649764"/>
          </a:xfrm>
        </p:spPr>
        <p:txBody>
          <a:bodyPr anchor="ctr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spc="2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48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886402" y="2282274"/>
            <a:ext cx="6898698" cy="1542473"/>
          </a:xfr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defRPr sz="6000" spc="2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9" name="文本占位符 13"/>
          <p:cNvSpPr>
            <a:spLocks noGrp="1"/>
          </p:cNvSpPr>
          <p:nvPr>
            <p:ph type="body" sz="quarter" idx="10" hasCustomPrompt="1"/>
            <p:custDataLst>
              <p:tags r:id="rId10"/>
            </p:custDataLst>
          </p:nvPr>
        </p:nvSpPr>
        <p:spPr>
          <a:xfrm>
            <a:off x="947464" y="5018975"/>
            <a:ext cx="2186262" cy="396000"/>
          </a:xfrm>
        </p:spPr>
        <p:txBody>
          <a:bodyPr vert="horz" anchor="ctr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0" spc="2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单击编辑文本</a:t>
            </a:r>
            <a:endParaRPr lang="en-US" altLang="zh-CN" dirty="0"/>
          </a:p>
        </p:txBody>
      </p:sp>
      <p:sp>
        <p:nvSpPr>
          <p:cNvPr id="50" name="文本占位符 13"/>
          <p:cNvSpPr>
            <a:spLocks noGrp="1"/>
          </p:cNvSpPr>
          <p:nvPr>
            <p:ph type="body" sz="quarter" idx="11" hasCustomPrompt="1"/>
            <p:custDataLst>
              <p:tags r:id="rId11"/>
            </p:custDataLst>
          </p:nvPr>
        </p:nvSpPr>
        <p:spPr>
          <a:xfrm>
            <a:off x="947464" y="5484929"/>
            <a:ext cx="2186262" cy="396000"/>
          </a:xfrm>
        </p:spPr>
        <p:txBody>
          <a:bodyPr vert="horz" anchor="ctr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0" spc="2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单击编辑文本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2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3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1"/>
            <a:ext cx="12192000" cy="292608"/>
            <a:chOff x="0" y="1"/>
            <a:chExt cx="12192000" cy="375924"/>
          </a:xfrm>
        </p:grpSpPr>
        <p:sp>
          <p:nvSpPr>
            <p:cNvPr id="8" name="任意多边形: 形状 7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5"/>
              <a:ext cx="12192000" cy="375920"/>
            </a:xfrm>
            <a:custGeom>
              <a:avLst/>
              <a:gdLst>
                <a:gd name="connsiteX0" fmla="*/ 0 w 12192000"/>
                <a:gd name="connsiteY0" fmla="*/ 0 h 632780"/>
                <a:gd name="connsiteX1" fmla="*/ 12192000 w 12192000"/>
                <a:gd name="connsiteY1" fmla="*/ 0 h 632780"/>
                <a:gd name="connsiteX2" fmla="*/ 12192000 w 12192000"/>
                <a:gd name="connsiteY2" fmla="*/ 632780 h 632780"/>
                <a:gd name="connsiteX3" fmla="*/ 0 w 12192000"/>
                <a:gd name="connsiteY3" fmla="*/ 632780 h 63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32780">
                  <a:moveTo>
                    <a:pt x="0" y="0"/>
                  </a:moveTo>
                  <a:lnTo>
                    <a:pt x="12192000" y="0"/>
                  </a:lnTo>
                  <a:lnTo>
                    <a:pt x="12192000" y="632780"/>
                  </a:lnTo>
                  <a:lnTo>
                    <a:pt x="0" y="6327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9" name="Freeform 8"/>
            <p:cNvSpPr/>
            <p:nvPr>
              <p:custDataLst>
                <p:tags r:id="rId4"/>
              </p:custDataLst>
            </p:nvPr>
          </p:nvSpPr>
          <p:spPr bwMode="auto">
            <a:xfrm>
              <a:off x="1827730" y="5"/>
              <a:ext cx="9122024" cy="375920"/>
            </a:xfrm>
            <a:custGeom>
              <a:avLst/>
              <a:gdLst>
                <a:gd name="T0" fmla="*/ 2739 w 2739"/>
                <a:gd name="T1" fmla="*/ 296 h 296"/>
                <a:gd name="T2" fmla="*/ 2581 w 2739"/>
                <a:gd name="T3" fmla="*/ 0 h 296"/>
                <a:gd name="T4" fmla="*/ 0 w 2739"/>
                <a:gd name="T5" fmla="*/ 0 h 296"/>
                <a:gd name="T6" fmla="*/ 154 w 2739"/>
                <a:gd name="T7" fmla="*/ 296 h 296"/>
                <a:gd name="T8" fmla="*/ 2739 w 2739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9" h="296">
                  <a:moveTo>
                    <a:pt x="2739" y="296"/>
                  </a:moveTo>
                  <a:lnTo>
                    <a:pt x="2581" y="0"/>
                  </a:lnTo>
                  <a:lnTo>
                    <a:pt x="0" y="0"/>
                  </a:lnTo>
                  <a:lnTo>
                    <a:pt x="154" y="296"/>
                  </a:lnTo>
                  <a:lnTo>
                    <a:pt x="2739" y="2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>
              <p:custDataLst>
                <p:tags r:id="rId5"/>
              </p:custDataLst>
            </p:nvPr>
          </p:nvSpPr>
          <p:spPr bwMode="auto">
            <a:xfrm>
              <a:off x="0" y="3"/>
              <a:ext cx="5707670" cy="375921"/>
            </a:xfrm>
            <a:custGeom>
              <a:avLst/>
              <a:gdLst>
                <a:gd name="T0" fmla="*/ 1824 w 1824"/>
                <a:gd name="T1" fmla="*/ 296 h 296"/>
                <a:gd name="T2" fmla="*/ 1671 w 1824"/>
                <a:gd name="T3" fmla="*/ 0 h 296"/>
                <a:gd name="T4" fmla="*/ 0 w 1824"/>
                <a:gd name="T5" fmla="*/ 0 h 296"/>
                <a:gd name="T6" fmla="*/ 158 w 1824"/>
                <a:gd name="T7" fmla="*/ 296 h 296"/>
                <a:gd name="T8" fmla="*/ 1824 w 1824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4" h="296">
                  <a:moveTo>
                    <a:pt x="1824" y="296"/>
                  </a:moveTo>
                  <a:lnTo>
                    <a:pt x="1671" y="0"/>
                  </a:lnTo>
                  <a:lnTo>
                    <a:pt x="0" y="0"/>
                  </a:lnTo>
                  <a:lnTo>
                    <a:pt x="158" y="296"/>
                  </a:lnTo>
                  <a:lnTo>
                    <a:pt x="1824" y="2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2"/>
            <p:cNvSpPr/>
            <p:nvPr>
              <p:custDataLst>
                <p:tags r:id="rId6"/>
              </p:custDataLst>
            </p:nvPr>
          </p:nvSpPr>
          <p:spPr bwMode="auto">
            <a:xfrm>
              <a:off x="10473503" y="5"/>
              <a:ext cx="1718497" cy="375920"/>
            </a:xfrm>
            <a:custGeom>
              <a:avLst/>
              <a:gdLst>
                <a:gd name="T0" fmla="*/ 516 w 516"/>
                <a:gd name="T1" fmla="*/ 0 h 190"/>
                <a:gd name="T2" fmla="*/ 0 w 516"/>
                <a:gd name="T3" fmla="*/ 0 h 190"/>
                <a:gd name="T4" fmla="*/ 97 w 516"/>
                <a:gd name="T5" fmla="*/ 190 h 190"/>
                <a:gd name="T6" fmla="*/ 516 w 516"/>
                <a:gd name="T7" fmla="*/ 190 h 190"/>
                <a:gd name="T8" fmla="*/ 516 w 5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190">
                  <a:moveTo>
                    <a:pt x="516" y="0"/>
                  </a:moveTo>
                  <a:lnTo>
                    <a:pt x="0" y="0"/>
                  </a:lnTo>
                  <a:lnTo>
                    <a:pt x="97" y="190"/>
                  </a:lnTo>
                  <a:lnTo>
                    <a:pt x="516" y="19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A3D3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3"/>
            <p:cNvSpPr/>
            <p:nvPr>
              <p:custDataLst>
                <p:tags r:id="rId7"/>
              </p:custDataLst>
            </p:nvPr>
          </p:nvSpPr>
          <p:spPr bwMode="auto">
            <a:xfrm>
              <a:off x="10473503" y="5"/>
              <a:ext cx="1718497" cy="375920"/>
            </a:xfrm>
            <a:custGeom>
              <a:avLst/>
              <a:gdLst>
                <a:gd name="T0" fmla="*/ 516 w 516"/>
                <a:gd name="T1" fmla="*/ 0 h 190"/>
                <a:gd name="T2" fmla="*/ 0 w 516"/>
                <a:gd name="T3" fmla="*/ 0 h 190"/>
                <a:gd name="T4" fmla="*/ 97 w 516"/>
                <a:gd name="T5" fmla="*/ 190 h 190"/>
                <a:gd name="T6" fmla="*/ 516 w 516"/>
                <a:gd name="T7" fmla="*/ 190 h 190"/>
                <a:gd name="T8" fmla="*/ 516 w 5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190">
                  <a:moveTo>
                    <a:pt x="516" y="0"/>
                  </a:moveTo>
                  <a:lnTo>
                    <a:pt x="0" y="0"/>
                  </a:lnTo>
                  <a:lnTo>
                    <a:pt x="97" y="190"/>
                  </a:lnTo>
                  <a:lnTo>
                    <a:pt x="516" y="190"/>
                  </a:lnTo>
                  <a:lnTo>
                    <a:pt x="516" y="0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3" name="Freeform 14"/>
            <p:cNvSpPr/>
            <p:nvPr>
              <p:custDataLst>
                <p:tags r:id="rId8"/>
              </p:custDataLst>
            </p:nvPr>
          </p:nvSpPr>
          <p:spPr bwMode="auto">
            <a:xfrm>
              <a:off x="10100496" y="5"/>
              <a:ext cx="696059" cy="375920"/>
            </a:xfrm>
            <a:custGeom>
              <a:avLst/>
              <a:gdLst>
                <a:gd name="T0" fmla="*/ 112 w 209"/>
                <a:gd name="T1" fmla="*/ 0 h 190"/>
                <a:gd name="T2" fmla="*/ 102 w 209"/>
                <a:gd name="T3" fmla="*/ 0 h 190"/>
                <a:gd name="T4" fmla="*/ 0 w 209"/>
                <a:gd name="T5" fmla="*/ 190 h 190"/>
                <a:gd name="T6" fmla="*/ 209 w 209"/>
                <a:gd name="T7" fmla="*/ 190 h 190"/>
                <a:gd name="T8" fmla="*/ 112 w 209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90">
                  <a:moveTo>
                    <a:pt x="112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209" y="19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5"/>
            <p:cNvSpPr/>
            <p:nvPr>
              <p:custDataLst>
                <p:tags r:id="rId9"/>
              </p:custDataLst>
            </p:nvPr>
          </p:nvSpPr>
          <p:spPr bwMode="auto">
            <a:xfrm>
              <a:off x="10100496" y="5"/>
              <a:ext cx="696059" cy="375920"/>
            </a:xfrm>
            <a:custGeom>
              <a:avLst/>
              <a:gdLst>
                <a:gd name="T0" fmla="*/ 112 w 209"/>
                <a:gd name="T1" fmla="*/ 0 h 190"/>
                <a:gd name="T2" fmla="*/ 102 w 209"/>
                <a:gd name="T3" fmla="*/ 0 h 190"/>
                <a:gd name="T4" fmla="*/ 0 w 209"/>
                <a:gd name="T5" fmla="*/ 190 h 190"/>
                <a:gd name="T6" fmla="*/ 209 w 209"/>
                <a:gd name="T7" fmla="*/ 190 h 190"/>
                <a:gd name="T8" fmla="*/ 112 w 209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90">
                  <a:moveTo>
                    <a:pt x="112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209" y="190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6"/>
            <p:cNvSpPr/>
            <p:nvPr>
              <p:custDataLst>
                <p:tags r:id="rId10"/>
              </p:custDataLst>
            </p:nvPr>
          </p:nvSpPr>
          <p:spPr bwMode="auto">
            <a:xfrm>
              <a:off x="961821" y="5"/>
              <a:ext cx="2484494" cy="375920"/>
            </a:xfrm>
            <a:custGeom>
              <a:avLst/>
              <a:gdLst>
                <a:gd name="T0" fmla="*/ 746 w 746"/>
                <a:gd name="T1" fmla="*/ 0 h 190"/>
                <a:gd name="T2" fmla="*/ 102 w 746"/>
                <a:gd name="T3" fmla="*/ 0 h 190"/>
                <a:gd name="T4" fmla="*/ 0 w 746"/>
                <a:gd name="T5" fmla="*/ 190 h 190"/>
                <a:gd name="T6" fmla="*/ 649 w 746"/>
                <a:gd name="T7" fmla="*/ 190 h 190"/>
                <a:gd name="T8" fmla="*/ 746 w 74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190">
                  <a:moveTo>
                    <a:pt x="746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649" y="190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7"/>
            <p:cNvSpPr/>
            <p:nvPr>
              <p:custDataLst>
                <p:tags r:id="rId11"/>
              </p:custDataLst>
            </p:nvPr>
          </p:nvSpPr>
          <p:spPr bwMode="auto">
            <a:xfrm>
              <a:off x="961821" y="5"/>
              <a:ext cx="2484494" cy="375920"/>
            </a:xfrm>
            <a:custGeom>
              <a:avLst/>
              <a:gdLst>
                <a:gd name="T0" fmla="*/ 746 w 746"/>
                <a:gd name="T1" fmla="*/ 0 h 190"/>
                <a:gd name="T2" fmla="*/ 102 w 746"/>
                <a:gd name="T3" fmla="*/ 0 h 190"/>
                <a:gd name="T4" fmla="*/ 0 w 746"/>
                <a:gd name="T5" fmla="*/ 190 h 190"/>
                <a:gd name="T6" fmla="*/ 649 w 746"/>
                <a:gd name="T7" fmla="*/ 190 h 190"/>
                <a:gd name="T8" fmla="*/ 746 w 74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190">
                  <a:moveTo>
                    <a:pt x="746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649" y="190"/>
                  </a:lnTo>
                  <a:lnTo>
                    <a:pt x="7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任意多边形: 形状 16"/>
            <p:cNvSpPr/>
            <p:nvPr>
              <p:custDataLst>
                <p:tags r:id="rId12"/>
              </p:custDataLst>
            </p:nvPr>
          </p:nvSpPr>
          <p:spPr bwMode="auto">
            <a:xfrm>
              <a:off x="0" y="1"/>
              <a:ext cx="2577076" cy="375922"/>
            </a:xfrm>
            <a:custGeom>
              <a:avLst/>
              <a:gdLst>
                <a:gd name="connsiteX0" fmla="*/ 0 w 2577076"/>
                <a:gd name="connsiteY0" fmla="*/ 0 h 632784"/>
                <a:gd name="connsiteX1" fmla="*/ 2067522 w 2577076"/>
                <a:gd name="connsiteY1" fmla="*/ 0 h 632784"/>
                <a:gd name="connsiteX2" fmla="*/ 2577076 w 2577076"/>
                <a:gd name="connsiteY2" fmla="*/ 632784 h 632784"/>
                <a:gd name="connsiteX3" fmla="*/ 0 w 2577076"/>
                <a:gd name="connsiteY3" fmla="*/ 632784 h 63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7076" h="632784">
                  <a:moveTo>
                    <a:pt x="0" y="0"/>
                  </a:moveTo>
                  <a:lnTo>
                    <a:pt x="2067522" y="0"/>
                  </a:lnTo>
                  <a:lnTo>
                    <a:pt x="2577076" y="632784"/>
                  </a:lnTo>
                  <a:lnTo>
                    <a:pt x="0" y="6327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/>
          <p:nvPr>
            <p:custDataLst>
              <p:tags r:id="rId13"/>
            </p:custDataLst>
          </p:nvPr>
        </p:nvGrpSpPr>
        <p:grpSpPr>
          <a:xfrm>
            <a:off x="0" y="6565393"/>
            <a:ext cx="12192000" cy="292607"/>
            <a:chOff x="0" y="6482080"/>
            <a:chExt cx="12192000" cy="375918"/>
          </a:xfrm>
        </p:grpSpPr>
        <p:sp>
          <p:nvSpPr>
            <p:cNvPr id="19" name="任意多边形: 形状 18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0" y="6482082"/>
              <a:ext cx="12192000" cy="375916"/>
            </a:xfrm>
            <a:custGeom>
              <a:avLst/>
              <a:gdLst>
                <a:gd name="connsiteX0" fmla="*/ 0 w 12192000"/>
                <a:gd name="connsiteY0" fmla="*/ 0 h 632780"/>
                <a:gd name="connsiteX1" fmla="*/ 12192000 w 12192000"/>
                <a:gd name="connsiteY1" fmla="*/ 0 h 632780"/>
                <a:gd name="connsiteX2" fmla="*/ 12192000 w 12192000"/>
                <a:gd name="connsiteY2" fmla="*/ 632780 h 632780"/>
                <a:gd name="connsiteX3" fmla="*/ 0 w 12192000"/>
                <a:gd name="connsiteY3" fmla="*/ 632780 h 63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32780">
                  <a:moveTo>
                    <a:pt x="0" y="0"/>
                  </a:moveTo>
                  <a:lnTo>
                    <a:pt x="12192000" y="0"/>
                  </a:lnTo>
                  <a:lnTo>
                    <a:pt x="12192000" y="632780"/>
                  </a:lnTo>
                  <a:lnTo>
                    <a:pt x="0" y="6327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0" name="Freeform 8"/>
            <p:cNvSpPr/>
            <p:nvPr>
              <p:custDataLst>
                <p:tags r:id="rId15"/>
              </p:custDataLst>
            </p:nvPr>
          </p:nvSpPr>
          <p:spPr bwMode="auto">
            <a:xfrm flipH="1">
              <a:off x="1242246" y="6482082"/>
              <a:ext cx="9122024" cy="375916"/>
            </a:xfrm>
            <a:custGeom>
              <a:avLst/>
              <a:gdLst>
                <a:gd name="T0" fmla="*/ 2739 w 2739"/>
                <a:gd name="T1" fmla="*/ 296 h 296"/>
                <a:gd name="T2" fmla="*/ 2581 w 2739"/>
                <a:gd name="T3" fmla="*/ 0 h 296"/>
                <a:gd name="T4" fmla="*/ 0 w 2739"/>
                <a:gd name="T5" fmla="*/ 0 h 296"/>
                <a:gd name="T6" fmla="*/ 154 w 2739"/>
                <a:gd name="T7" fmla="*/ 296 h 296"/>
                <a:gd name="T8" fmla="*/ 2739 w 2739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9" h="296">
                  <a:moveTo>
                    <a:pt x="2739" y="296"/>
                  </a:moveTo>
                  <a:lnTo>
                    <a:pt x="2581" y="0"/>
                  </a:lnTo>
                  <a:lnTo>
                    <a:pt x="0" y="0"/>
                  </a:lnTo>
                  <a:lnTo>
                    <a:pt x="154" y="296"/>
                  </a:lnTo>
                  <a:lnTo>
                    <a:pt x="2739" y="2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21" name="Freeform 10"/>
            <p:cNvSpPr/>
            <p:nvPr>
              <p:custDataLst>
                <p:tags r:id="rId16"/>
              </p:custDataLst>
            </p:nvPr>
          </p:nvSpPr>
          <p:spPr bwMode="auto">
            <a:xfrm flipH="1">
              <a:off x="6484330" y="6482080"/>
              <a:ext cx="5707670" cy="375917"/>
            </a:xfrm>
            <a:custGeom>
              <a:avLst/>
              <a:gdLst>
                <a:gd name="T0" fmla="*/ 1824 w 1824"/>
                <a:gd name="T1" fmla="*/ 296 h 296"/>
                <a:gd name="T2" fmla="*/ 1671 w 1824"/>
                <a:gd name="T3" fmla="*/ 0 h 296"/>
                <a:gd name="T4" fmla="*/ 0 w 1824"/>
                <a:gd name="T5" fmla="*/ 0 h 296"/>
                <a:gd name="T6" fmla="*/ 158 w 1824"/>
                <a:gd name="T7" fmla="*/ 296 h 296"/>
                <a:gd name="T8" fmla="*/ 1824 w 1824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4" h="296">
                  <a:moveTo>
                    <a:pt x="1824" y="296"/>
                  </a:moveTo>
                  <a:lnTo>
                    <a:pt x="1671" y="0"/>
                  </a:lnTo>
                  <a:lnTo>
                    <a:pt x="0" y="0"/>
                  </a:lnTo>
                  <a:lnTo>
                    <a:pt x="158" y="296"/>
                  </a:lnTo>
                  <a:lnTo>
                    <a:pt x="1824" y="2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2"/>
            <p:cNvSpPr/>
            <p:nvPr>
              <p:custDataLst>
                <p:tags r:id="rId17"/>
              </p:custDataLst>
            </p:nvPr>
          </p:nvSpPr>
          <p:spPr bwMode="auto">
            <a:xfrm flipH="1">
              <a:off x="0" y="6482082"/>
              <a:ext cx="1718497" cy="375916"/>
            </a:xfrm>
            <a:custGeom>
              <a:avLst/>
              <a:gdLst>
                <a:gd name="T0" fmla="*/ 516 w 516"/>
                <a:gd name="T1" fmla="*/ 0 h 190"/>
                <a:gd name="T2" fmla="*/ 0 w 516"/>
                <a:gd name="T3" fmla="*/ 0 h 190"/>
                <a:gd name="T4" fmla="*/ 97 w 516"/>
                <a:gd name="T5" fmla="*/ 190 h 190"/>
                <a:gd name="T6" fmla="*/ 516 w 516"/>
                <a:gd name="T7" fmla="*/ 190 h 190"/>
                <a:gd name="T8" fmla="*/ 516 w 5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190">
                  <a:moveTo>
                    <a:pt x="516" y="0"/>
                  </a:moveTo>
                  <a:lnTo>
                    <a:pt x="0" y="0"/>
                  </a:lnTo>
                  <a:lnTo>
                    <a:pt x="97" y="190"/>
                  </a:lnTo>
                  <a:lnTo>
                    <a:pt x="516" y="19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A3D3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3"/>
            <p:cNvSpPr/>
            <p:nvPr>
              <p:custDataLst>
                <p:tags r:id="rId18"/>
              </p:custDataLst>
            </p:nvPr>
          </p:nvSpPr>
          <p:spPr bwMode="auto">
            <a:xfrm flipH="1">
              <a:off x="0" y="6482082"/>
              <a:ext cx="1718497" cy="375916"/>
            </a:xfrm>
            <a:custGeom>
              <a:avLst/>
              <a:gdLst>
                <a:gd name="T0" fmla="*/ 516 w 516"/>
                <a:gd name="T1" fmla="*/ 0 h 190"/>
                <a:gd name="T2" fmla="*/ 0 w 516"/>
                <a:gd name="T3" fmla="*/ 0 h 190"/>
                <a:gd name="T4" fmla="*/ 97 w 516"/>
                <a:gd name="T5" fmla="*/ 190 h 190"/>
                <a:gd name="T6" fmla="*/ 516 w 516"/>
                <a:gd name="T7" fmla="*/ 190 h 190"/>
                <a:gd name="T8" fmla="*/ 516 w 5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190">
                  <a:moveTo>
                    <a:pt x="516" y="0"/>
                  </a:moveTo>
                  <a:lnTo>
                    <a:pt x="0" y="0"/>
                  </a:lnTo>
                  <a:lnTo>
                    <a:pt x="97" y="190"/>
                  </a:lnTo>
                  <a:lnTo>
                    <a:pt x="516" y="190"/>
                  </a:lnTo>
                  <a:lnTo>
                    <a:pt x="516" y="0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4"/>
            <p:cNvSpPr/>
            <p:nvPr>
              <p:custDataLst>
                <p:tags r:id="rId19"/>
              </p:custDataLst>
            </p:nvPr>
          </p:nvSpPr>
          <p:spPr bwMode="auto">
            <a:xfrm flipH="1">
              <a:off x="1395445" y="6482082"/>
              <a:ext cx="696059" cy="375916"/>
            </a:xfrm>
            <a:custGeom>
              <a:avLst/>
              <a:gdLst>
                <a:gd name="T0" fmla="*/ 112 w 209"/>
                <a:gd name="T1" fmla="*/ 0 h 190"/>
                <a:gd name="T2" fmla="*/ 102 w 209"/>
                <a:gd name="T3" fmla="*/ 0 h 190"/>
                <a:gd name="T4" fmla="*/ 0 w 209"/>
                <a:gd name="T5" fmla="*/ 190 h 190"/>
                <a:gd name="T6" fmla="*/ 209 w 209"/>
                <a:gd name="T7" fmla="*/ 190 h 190"/>
                <a:gd name="T8" fmla="*/ 112 w 209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90">
                  <a:moveTo>
                    <a:pt x="112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209" y="19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5"/>
            <p:cNvSpPr/>
            <p:nvPr>
              <p:custDataLst>
                <p:tags r:id="rId20"/>
              </p:custDataLst>
            </p:nvPr>
          </p:nvSpPr>
          <p:spPr bwMode="auto">
            <a:xfrm flipH="1">
              <a:off x="1395445" y="6482082"/>
              <a:ext cx="696059" cy="375916"/>
            </a:xfrm>
            <a:custGeom>
              <a:avLst/>
              <a:gdLst>
                <a:gd name="T0" fmla="*/ 112 w 209"/>
                <a:gd name="T1" fmla="*/ 0 h 190"/>
                <a:gd name="T2" fmla="*/ 102 w 209"/>
                <a:gd name="T3" fmla="*/ 0 h 190"/>
                <a:gd name="T4" fmla="*/ 0 w 209"/>
                <a:gd name="T5" fmla="*/ 190 h 190"/>
                <a:gd name="T6" fmla="*/ 209 w 209"/>
                <a:gd name="T7" fmla="*/ 190 h 190"/>
                <a:gd name="T8" fmla="*/ 112 w 209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90">
                  <a:moveTo>
                    <a:pt x="112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209" y="190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6"/>
            <p:cNvSpPr/>
            <p:nvPr>
              <p:custDataLst>
                <p:tags r:id="rId21"/>
              </p:custDataLst>
            </p:nvPr>
          </p:nvSpPr>
          <p:spPr bwMode="auto">
            <a:xfrm flipH="1">
              <a:off x="8745685" y="6482082"/>
              <a:ext cx="2484494" cy="375916"/>
            </a:xfrm>
            <a:custGeom>
              <a:avLst/>
              <a:gdLst>
                <a:gd name="T0" fmla="*/ 746 w 746"/>
                <a:gd name="T1" fmla="*/ 0 h 190"/>
                <a:gd name="T2" fmla="*/ 102 w 746"/>
                <a:gd name="T3" fmla="*/ 0 h 190"/>
                <a:gd name="T4" fmla="*/ 0 w 746"/>
                <a:gd name="T5" fmla="*/ 190 h 190"/>
                <a:gd name="T6" fmla="*/ 649 w 746"/>
                <a:gd name="T7" fmla="*/ 190 h 190"/>
                <a:gd name="T8" fmla="*/ 746 w 74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190">
                  <a:moveTo>
                    <a:pt x="746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649" y="190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7"/>
            <p:cNvSpPr/>
            <p:nvPr>
              <p:custDataLst>
                <p:tags r:id="rId22"/>
              </p:custDataLst>
            </p:nvPr>
          </p:nvSpPr>
          <p:spPr bwMode="auto">
            <a:xfrm flipH="1">
              <a:off x="8745685" y="6482082"/>
              <a:ext cx="2484494" cy="375916"/>
            </a:xfrm>
            <a:custGeom>
              <a:avLst/>
              <a:gdLst>
                <a:gd name="T0" fmla="*/ 746 w 746"/>
                <a:gd name="T1" fmla="*/ 0 h 190"/>
                <a:gd name="T2" fmla="*/ 102 w 746"/>
                <a:gd name="T3" fmla="*/ 0 h 190"/>
                <a:gd name="T4" fmla="*/ 0 w 746"/>
                <a:gd name="T5" fmla="*/ 190 h 190"/>
                <a:gd name="T6" fmla="*/ 649 w 746"/>
                <a:gd name="T7" fmla="*/ 190 h 190"/>
                <a:gd name="T8" fmla="*/ 746 w 74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190">
                  <a:moveTo>
                    <a:pt x="746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649" y="190"/>
                  </a:lnTo>
                  <a:lnTo>
                    <a:pt x="746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>
              <p:custDataLst>
                <p:tags r:id="rId23"/>
              </p:custDataLst>
            </p:nvPr>
          </p:nvSpPr>
          <p:spPr bwMode="auto">
            <a:xfrm flipH="1">
              <a:off x="9614924" y="6482080"/>
              <a:ext cx="2577076" cy="375918"/>
            </a:xfrm>
            <a:custGeom>
              <a:avLst/>
              <a:gdLst>
                <a:gd name="connsiteX0" fmla="*/ 0 w 2577076"/>
                <a:gd name="connsiteY0" fmla="*/ 0 h 632784"/>
                <a:gd name="connsiteX1" fmla="*/ 2067522 w 2577076"/>
                <a:gd name="connsiteY1" fmla="*/ 0 h 632784"/>
                <a:gd name="connsiteX2" fmla="*/ 2577076 w 2577076"/>
                <a:gd name="connsiteY2" fmla="*/ 632784 h 632784"/>
                <a:gd name="connsiteX3" fmla="*/ 0 w 2577076"/>
                <a:gd name="connsiteY3" fmla="*/ 632784 h 63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7076" h="632784">
                  <a:moveTo>
                    <a:pt x="0" y="0"/>
                  </a:moveTo>
                  <a:lnTo>
                    <a:pt x="2067522" y="0"/>
                  </a:lnTo>
                  <a:lnTo>
                    <a:pt x="2577076" y="632784"/>
                  </a:lnTo>
                  <a:lnTo>
                    <a:pt x="0" y="6327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7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/>
          <p:cNvSpPr/>
          <p:nvPr>
            <p:custDataLst>
              <p:tags r:id="rId2"/>
            </p:custDataLst>
          </p:nvPr>
        </p:nvSpPr>
        <p:spPr>
          <a:xfrm flipH="1">
            <a:off x="29210" y="635"/>
            <a:ext cx="8389620" cy="6851650"/>
          </a:xfrm>
          <a:custGeom>
            <a:avLst/>
            <a:gdLst>
              <a:gd name="connsiteX0" fmla="*/ 0 w 8389487"/>
              <a:gd name="connsiteY0" fmla="*/ 0 h 6858000"/>
              <a:gd name="connsiteX1" fmla="*/ 4611663 w 8389487"/>
              <a:gd name="connsiteY1" fmla="*/ 0 h 6858000"/>
              <a:gd name="connsiteX2" fmla="*/ 8389487 w 8389487"/>
              <a:gd name="connsiteY2" fmla="*/ 6858000 h 6858000"/>
              <a:gd name="connsiteX3" fmla="*/ 3777823 w 83894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9487" h="6858000">
                <a:moveTo>
                  <a:pt x="0" y="0"/>
                </a:moveTo>
                <a:lnTo>
                  <a:pt x="4611663" y="0"/>
                </a:lnTo>
                <a:lnTo>
                  <a:pt x="8389487" y="6858000"/>
                </a:lnTo>
                <a:lnTo>
                  <a:pt x="3777823" y="685800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580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任意多边形: 形状 17"/>
          <p:cNvSpPr/>
          <p:nvPr>
            <p:custDataLst>
              <p:tags r:id="rId3"/>
            </p:custDataLst>
          </p:nvPr>
        </p:nvSpPr>
        <p:spPr>
          <a:xfrm flipH="1">
            <a:off x="1847850" y="-5715"/>
            <a:ext cx="8389620" cy="6864350"/>
          </a:xfrm>
          <a:custGeom>
            <a:avLst/>
            <a:gdLst>
              <a:gd name="connsiteX0" fmla="*/ 0 w 8389487"/>
              <a:gd name="connsiteY0" fmla="*/ 0 h 6858000"/>
              <a:gd name="connsiteX1" fmla="*/ 4611664 w 8389487"/>
              <a:gd name="connsiteY1" fmla="*/ 0 h 6858000"/>
              <a:gd name="connsiteX2" fmla="*/ 8389487 w 8389487"/>
              <a:gd name="connsiteY2" fmla="*/ 6858000 h 6858000"/>
              <a:gd name="connsiteX3" fmla="*/ 3777824 w 83894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9487" h="6858000">
                <a:moveTo>
                  <a:pt x="0" y="0"/>
                </a:moveTo>
                <a:lnTo>
                  <a:pt x="4611664" y="0"/>
                </a:lnTo>
                <a:lnTo>
                  <a:pt x="8389487" y="6858000"/>
                </a:lnTo>
                <a:lnTo>
                  <a:pt x="3777824" y="6858000"/>
                </a:lnTo>
                <a:close/>
              </a:path>
            </a:pathLst>
          </a:custGeom>
          <a:solidFill>
            <a:schemeClr val="accent2"/>
          </a:solidFill>
          <a:ln w="580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 flipH="1">
            <a:off x="0" y="0"/>
            <a:ext cx="4673600" cy="6858000"/>
          </a:xfrm>
          <a:custGeom>
            <a:avLst/>
            <a:gdLst>
              <a:gd name="connsiteX0" fmla="*/ 3778150 w 4673604"/>
              <a:gd name="connsiteY0" fmla="*/ 0 h 6858000"/>
              <a:gd name="connsiteX1" fmla="*/ 4673604 w 4673604"/>
              <a:gd name="connsiteY1" fmla="*/ 0 h 6858000"/>
              <a:gd name="connsiteX2" fmla="*/ 4673604 w 4673604"/>
              <a:gd name="connsiteY2" fmla="*/ 1611401 h 6858000"/>
              <a:gd name="connsiteX3" fmla="*/ 1783192 w 4673604"/>
              <a:gd name="connsiteY3" fmla="*/ 6858000 h 6858000"/>
              <a:gd name="connsiteX4" fmla="*/ 0 w 467360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3604" h="6858000">
                <a:moveTo>
                  <a:pt x="3778150" y="0"/>
                </a:moveTo>
                <a:lnTo>
                  <a:pt x="4673604" y="0"/>
                </a:lnTo>
                <a:lnTo>
                  <a:pt x="4673604" y="1611401"/>
                </a:lnTo>
                <a:lnTo>
                  <a:pt x="17831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alpha val="69000"/>
            </a:schemeClr>
          </a:solidFill>
          <a:ln w="580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3883660" y="-5715"/>
            <a:ext cx="8308340" cy="6864350"/>
          </a:xfrm>
          <a:custGeom>
            <a:avLst/>
            <a:gdLst>
              <a:gd name="connsiteX0" fmla="*/ 0 w 8308544"/>
              <a:gd name="connsiteY0" fmla="*/ 0 h 6858000"/>
              <a:gd name="connsiteX1" fmla="*/ 4530721 w 8308544"/>
              <a:gd name="connsiteY1" fmla="*/ 0 h 6858000"/>
              <a:gd name="connsiteX2" fmla="*/ 8308544 w 8308544"/>
              <a:gd name="connsiteY2" fmla="*/ 6858000 h 6858000"/>
              <a:gd name="connsiteX3" fmla="*/ 3696881 w 8308544"/>
              <a:gd name="connsiteY3" fmla="*/ 6858000 h 6858000"/>
              <a:gd name="connsiteX4" fmla="*/ 0 w 8308544"/>
              <a:gd name="connsiteY4" fmla="*/ 1469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8544" h="6858000">
                <a:moveTo>
                  <a:pt x="0" y="0"/>
                </a:moveTo>
                <a:lnTo>
                  <a:pt x="4530721" y="0"/>
                </a:lnTo>
                <a:lnTo>
                  <a:pt x="8308544" y="6858000"/>
                </a:lnTo>
                <a:lnTo>
                  <a:pt x="3696881" y="6858000"/>
                </a:lnTo>
                <a:lnTo>
                  <a:pt x="0" y="146938"/>
                </a:lnTo>
                <a:close/>
              </a:path>
            </a:pathLst>
          </a:custGeom>
          <a:solidFill>
            <a:schemeClr val="accent1"/>
          </a:solidFill>
          <a:ln w="580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5512776" y="2503946"/>
            <a:ext cx="6543170" cy="1621509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30000"/>
              </a:lnSpc>
              <a:buFont typeface="Arial" panose="020B0604020202020204" pitchFamily="34" charset="0"/>
              <a:buNone/>
              <a:defRPr sz="8000" baseline="0">
                <a:solidFill>
                  <a:srgbClr val="434042"/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0" y="1"/>
            <a:ext cx="12192000" cy="292608"/>
            <a:chOff x="0" y="1"/>
            <a:chExt cx="12192000" cy="375924"/>
          </a:xfrm>
        </p:grpSpPr>
        <p:sp>
          <p:nvSpPr>
            <p:cNvPr id="8" name="任意多边形: 形状 7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5"/>
              <a:ext cx="12192000" cy="375920"/>
            </a:xfrm>
            <a:custGeom>
              <a:avLst/>
              <a:gdLst>
                <a:gd name="connsiteX0" fmla="*/ 0 w 12192000"/>
                <a:gd name="connsiteY0" fmla="*/ 0 h 632780"/>
                <a:gd name="connsiteX1" fmla="*/ 12192000 w 12192000"/>
                <a:gd name="connsiteY1" fmla="*/ 0 h 632780"/>
                <a:gd name="connsiteX2" fmla="*/ 12192000 w 12192000"/>
                <a:gd name="connsiteY2" fmla="*/ 632780 h 632780"/>
                <a:gd name="connsiteX3" fmla="*/ 0 w 12192000"/>
                <a:gd name="connsiteY3" fmla="*/ 632780 h 63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32780">
                  <a:moveTo>
                    <a:pt x="0" y="0"/>
                  </a:moveTo>
                  <a:lnTo>
                    <a:pt x="12192000" y="0"/>
                  </a:lnTo>
                  <a:lnTo>
                    <a:pt x="12192000" y="632780"/>
                  </a:lnTo>
                  <a:lnTo>
                    <a:pt x="0" y="6327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9" name="Freeform 8"/>
            <p:cNvSpPr/>
            <p:nvPr>
              <p:custDataLst>
                <p:tags r:id="rId4"/>
              </p:custDataLst>
            </p:nvPr>
          </p:nvSpPr>
          <p:spPr bwMode="auto">
            <a:xfrm>
              <a:off x="1827730" y="5"/>
              <a:ext cx="9122024" cy="375920"/>
            </a:xfrm>
            <a:custGeom>
              <a:avLst/>
              <a:gdLst>
                <a:gd name="T0" fmla="*/ 2739 w 2739"/>
                <a:gd name="T1" fmla="*/ 296 h 296"/>
                <a:gd name="T2" fmla="*/ 2581 w 2739"/>
                <a:gd name="T3" fmla="*/ 0 h 296"/>
                <a:gd name="T4" fmla="*/ 0 w 2739"/>
                <a:gd name="T5" fmla="*/ 0 h 296"/>
                <a:gd name="T6" fmla="*/ 154 w 2739"/>
                <a:gd name="T7" fmla="*/ 296 h 296"/>
                <a:gd name="T8" fmla="*/ 2739 w 2739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9" h="296">
                  <a:moveTo>
                    <a:pt x="2739" y="296"/>
                  </a:moveTo>
                  <a:lnTo>
                    <a:pt x="2581" y="0"/>
                  </a:lnTo>
                  <a:lnTo>
                    <a:pt x="0" y="0"/>
                  </a:lnTo>
                  <a:lnTo>
                    <a:pt x="154" y="296"/>
                  </a:lnTo>
                  <a:lnTo>
                    <a:pt x="2739" y="2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>
              <p:custDataLst>
                <p:tags r:id="rId5"/>
              </p:custDataLst>
            </p:nvPr>
          </p:nvSpPr>
          <p:spPr bwMode="auto">
            <a:xfrm>
              <a:off x="0" y="3"/>
              <a:ext cx="5707670" cy="375921"/>
            </a:xfrm>
            <a:custGeom>
              <a:avLst/>
              <a:gdLst>
                <a:gd name="T0" fmla="*/ 1824 w 1824"/>
                <a:gd name="T1" fmla="*/ 296 h 296"/>
                <a:gd name="T2" fmla="*/ 1671 w 1824"/>
                <a:gd name="T3" fmla="*/ 0 h 296"/>
                <a:gd name="T4" fmla="*/ 0 w 1824"/>
                <a:gd name="T5" fmla="*/ 0 h 296"/>
                <a:gd name="T6" fmla="*/ 158 w 1824"/>
                <a:gd name="T7" fmla="*/ 296 h 296"/>
                <a:gd name="T8" fmla="*/ 1824 w 1824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4" h="296">
                  <a:moveTo>
                    <a:pt x="1824" y="296"/>
                  </a:moveTo>
                  <a:lnTo>
                    <a:pt x="1671" y="0"/>
                  </a:lnTo>
                  <a:lnTo>
                    <a:pt x="0" y="0"/>
                  </a:lnTo>
                  <a:lnTo>
                    <a:pt x="158" y="296"/>
                  </a:lnTo>
                  <a:lnTo>
                    <a:pt x="1824" y="2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2"/>
            <p:cNvSpPr/>
            <p:nvPr>
              <p:custDataLst>
                <p:tags r:id="rId6"/>
              </p:custDataLst>
            </p:nvPr>
          </p:nvSpPr>
          <p:spPr bwMode="auto">
            <a:xfrm>
              <a:off x="10473503" y="5"/>
              <a:ext cx="1718497" cy="375920"/>
            </a:xfrm>
            <a:custGeom>
              <a:avLst/>
              <a:gdLst>
                <a:gd name="T0" fmla="*/ 516 w 516"/>
                <a:gd name="T1" fmla="*/ 0 h 190"/>
                <a:gd name="T2" fmla="*/ 0 w 516"/>
                <a:gd name="T3" fmla="*/ 0 h 190"/>
                <a:gd name="T4" fmla="*/ 97 w 516"/>
                <a:gd name="T5" fmla="*/ 190 h 190"/>
                <a:gd name="T6" fmla="*/ 516 w 516"/>
                <a:gd name="T7" fmla="*/ 190 h 190"/>
                <a:gd name="T8" fmla="*/ 516 w 5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190">
                  <a:moveTo>
                    <a:pt x="516" y="0"/>
                  </a:moveTo>
                  <a:lnTo>
                    <a:pt x="0" y="0"/>
                  </a:lnTo>
                  <a:lnTo>
                    <a:pt x="97" y="190"/>
                  </a:lnTo>
                  <a:lnTo>
                    <a:pt x="516" y="19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A3D3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3"/>
            <p:cNvSpPr/>
            <p:nvPr>
              <p:custDataLst>
                <p:tags r:id="rId7"/>
              </p:custDataLst>
            </p:nvPr>
          </p:nvSpPr>
          <p:spPr bwMode="auto">
            <a:xfrm>
              <a:off x="10473503" y="5"/>
              <a:ext cx="1718497" cy="375920"/>
            </a:xfrm>
            <a:custGeom>
              <a:avLst/>
              <a:gdLst>
                <a:gd name="T0" fmla="*/ 516 w 516"/>
                <a:gd name="T1" fmla="*/ 0 h 190"/>
                <a:gd name="T2" fmla="*/ 0 w 516"/>
                <a:gd name="T3" fmla="*/ 0 h 190"/>
                <a:gd name="T4" fmla="*/ 97 w 516"/>
                <a:gd name="T5" fmla="*/ 190 h 190"/>
                <a:gd name="T6" fmla="*/ 516 w 516"/>
                <a:gd name="T7" fmla="*/ 190 h 190"/>
                <a:gd name="T8" fmla="*/ 516 w 5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190">
                  <a:moveTo>
                    <a:pt x="516" y="0"/>
                  </a:moveTo>
                  <a:lnTo>
                    <a:pt x="0" y="0"/>
                  </a:lnTo>
                  <a:lnTo>
                    <a:pt x="97" y="190"/>
                  </a:lnTo>
                  <a:lnTo>
                    <a:pt x="516" y="190"/>
                  </a:lnTo>
                  <a:lnTo>
                    <a:pt x="516" y="0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3" name="Freeform 14"/>
            <p:cNvSpPr/>
            <p:nvPr>
              <p:custDataLst>
                <p:tags r:id="rId8"/>
              </p:custDataLst>
            </p:nvPr>
          </p:nvSpPr>
          <p:spPr bwMode="auto">
            <a:xfrm>
              <a:off x="10100496" y="5"/>
              <a:ext cx="696059" cy="375920"/>
            </a:xfrm>
            <a:custGeom>
              <a:avLst/>
              <a:gdLst>
                <a:gd name="T0" fmla="*/ 112 w 209"/>
                <a:gd name="T1" fmla="*/ 0 h 190"/>
                <a:gd name="T2" fmla="*/ 102 w 209"/>
                <a:gd name="T3" fmla="*/ 0 h 190"/>
                <a:gd name="T4" fmla="*/ 0 w 209"/>
                <a:gd name="T5" fmla="*/ 190 h 190"/>
                <a:gd name="T6" fmla="*/ 209 w 209"/>
                <a:gd name="T7" fmla="*/ 190 h 190"/>
                <a:gd name="T8" fmla="*/ 112 w 209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90">
                  <a:moveTo>
                    <a:pt x="112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209" y="19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5"/>
            <p:cNvSpPr/>
            <p:nvPr>
              <p:custDataLst>
                <p:tags r:id="rId9"/>
              </p:custDataLst>
            </p:nvPr>
          </p:nvSpPr>
          <p:spPr bwMode="auto">
            <a:xfrm>
              <a:off x="10100496" y="5"/>
              <a:ext cx="696059" cy="375920"/>
            </a:xfrm>
            <a:custGeom>
              <a:avLst/>
              <a:gdLst>
                <a:gd name="T0" fmla="*/ 112 w 209"/>
                <a:gd name="T1" fmla="*/ 0 h 190"/>
                <a:gd name="T2" fmla="*/ 102 w 209"/>
                <a:gd name="T3" fmla="*/ 0 h 190"/>
                <a:gd name="T4" fmla="*/ 0 w 209"/>
                <a:gd name="T5" fmla="*/ 190 h 190"/>
                <a:gd name="T6" fmla="*/ 209 w 209"/>
                <a:gd name="T7" fmla="*/ 190 h 190"/>
                <a:gd name="T8" fmla="*/ 112 w 209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90">
                  <a:moveTo>
                    <a:pt x="112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209" y="190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6"/>
            <p:cNvSpPr/>
            <p:nvPr>
              <p:custDataLst>
                <p:tags r:id="rId10"/>
              </p:custDataLst>
            </p:nvPr>
          </p:nvSpPr>
          <p:spPr bwMode="auto">
            <a:xfrm>
              <a:off x="961821" y="5"/>
              <a:ext cx="2484494" cy="375920"/>
            </a:xfrm>
            <a:custGeom>
              <a:avLst/>
              <a:gdLst>
                <a:gd name="T0" fmla="*/ 746 w 746"/>
                <a:gd name="T1" fmla="*/ 0 h 190"/>
                <a:gd name="T2" fmla="*/ 102 w 746"/>
                <a:gd name="T3" fmla="*/ 0 h 190"/>
                <a:gd name="T4" fmla="*/ 0 w 746"/>
                <a:gd name="T5" fmla="*/ 190 h 190"/>
                <a:gd name="T6" fmla="*/ 649 w 746"/>
                <a:gd name="T7" fmla="*/ 190 h 190"/>
                <a:gd name="T8" fmla="*/ 746 w 74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190">
                  <a:moveTo>
                    <a:pt x="746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649" y="190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7"/>
            <p:cNvSpPr/>
            <p:nvPr>
              <p:custDataLst>
                <p:tags r:id="rId11"/>
              </p:custDataLst>
            </p:nvPr>
          </p:nvSpPr>
          <p:spPr bwMode="auto">
            <a:xfrm>
              <a:off x="961821" y="5"/>
              <a:ext cx="2484494" cy="375920"/>
            </a:xfrm>
            <a:custGeom>
              <a:avLst/>
              <a:gdLst>
                <a:gd name="T0" fmla="*/ 746 w 746"/>
                <a:gd name="T1" fmla="*/ 0 h 190"/>
                <a:gd name="T2" fmla="*/ 102 w 746"/>
                <a:gd name="T3" fmla="*/ 0 h 190"/>
                <a:gd name="T4" fmla="*/ 0 w 746"/>
                <a:gd name="T5" fmla="*/ 190 h 190"/>
                <a:gd name="T6" fmla="*/ 649 w 746"/>
                <a:gd name="T7" fmla="*/ 190 h 190"/>
                <a:gd name="T8" fmla="*/ 746 w 74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190">
                  <a:moveTo>
                    <a:pt x="746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649" y="190"/>
                  </a:lnTo>
                  <a:lnTo>
                    <a:pt x="7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任意多边形: 形状 16"/>
            <p:cNvSpPr/>
            <p:nvPr>
              <p:custDataLst>
                <p:tags r:id="rId12"/>
              </p:custDataLst>
            </p:nvPr>
          </p:nvSpPr>
          <p:spPr bwMode="auto">
            <a:xfrm>
              <a:off x="0" y="1"/>
              <a:ext cx="2577076" cy="375922"/>
            </a:xfrm>
            <a:custGeom>
              <a:avLst/>
              <a:gdLst>
                <a:gd name="connsiteX0" fmla="*/ 0 w 2577076"/>
                <a:gd name="connsiteY0" fmla="*/ 0 h 632784"/>
                <a:gd name="connsiteX1" fmla="*/ 2067522 w 2577076"/>
                <a:gd name="connsiteY1" fmla="*/ 0 h 632784"/>
                <a:gd name="connsiteX2" fmla="*/ 2577076 w 2577076"/>
                <a:gd name="connsiteY2" fmla="*/ 632784 h 632784"/>
                <a:gd name="connsiteX3" fmla="*/ 0 w 2577076"/>
                <a:gd name="connsiteY3" fmla="*/ 632784 h 63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7076" h="632784">
                  <a:moveTo>
                    <a:pt x="0" y="0"/>
                  </a:moveTo>
                  <a:lnTo>
                    <a:pt x="2067522" y="0"/>
                  </a:lnTo>
                  <a:lnTo>
                    <a:pt x="2577076" y="632784"/>
                  </a:lnTo>
                  <a:lnTo>
                    <a:pt x="0" y="6327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/>
          <p:nvPr>
            <p:custDataLst>
              <p:tags r:id="rId13"/>
            </p:custDataLst>
          </p:nvPr>
        </p:nvGrpSpPr>
        <p:grpSpPr>
          <a:xfrm>
            <a:off x="0" y="6565393"/>
            <a:ext cx="12192000" cy="292607"/>
            <a:chOff x="0" y="6482080"/>
            <a:chExt cx="12192000" cy="375918"/>
          </a:xfrm>
        </p:grpSpPr>
        <p:sp>
          <p:nvSpPr>
            <p:cNvPr id="19" name="任意多边形: 形状 18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0" y="6482082"/>
              <a:ext cx="12192000" cy="375916"/>
            </a:xfrm>
            <a:custGeom>
              <a:avLst/>
              <a:gdLst>
                <a:gd name="connsiteX0" fmla="*/ 0 w 12192000"/>
                <a:gd name="connsiteY0" fmla="*/ 0 h 632780"/>
                <a:gd name="connsiteX1" fmla="*/ 12192000 w 12192000"/>
                <a:gd name="connsiteY1" fmla="*/ 0 h 632780"/>
                <a:gd name="connsiteX2" fmla="*/ 12192000 w 12192000"/>
                <a:gd name="connsiteY2" fmla="*/ 632780 h 632780"/>
                <a:gd name="connsiteX3" fmla="*/ 0 w 12192000"/>
                <a:gd name="connsiteY3" fmla="*/ 632780 h 63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32780">
                  <a:moveTo>
                    <a:pt x="0" y="0"/>
                  </a:moveTo>
                  <a:lnTo>
                    <a:pt x="12192000" y="0"/>
                  </a:lnTo>
                  <a:lnTo>
                    <a:pt x="12192000" y="632780"/>
                  </a:lnTo>
                  <a:lnTo>
                    <a:pt x="0" y="6327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0" name="Freeform 8"/>
            <p:cNvSpPr/>
            <p:nvPr>
              <p:custDataLst>
                <p:tags r:id="rId15"/>
              </p:custDataLst>
            </p:nvPr>
          </p:nvSpPr>
          <p:spPr bwMode="auto">
            <a:xfrm flipH="1">
              <a:off x="1242246" y="6482082"/>
              <a:ext cx="9122024" cy="375916"/>
            </a:xfrm>
            <a:custGeom>
              <a:avLst/>
              <a:gdLst>
                <a:gd name="T0" fmla="*/ 2739 w 2739"/>
                <a:gd name="T1" fmla="*/ 296 h 296"/>
                <a:gd name="T2" fmla="*/ 2581 w 2739"/>
                <a:gd name="T3" fmla="*/ 0 h 296"/>
                <a:gd name="T4" fmla="*/ 0 w 2739"/>
                <a:gd name="T5" fmla="*/ 0 h 296"/>
                <a:gd name="T6" fmla="*/ 154 w 2739"/>
                <a:gd name="T7" fmla="*/ 296 h 296"/>
                <a:gd name="T8" fmla="*/ 2739 w 2739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9" h="296">
                  <a:moveTo>
                    <a:pt x="2739" y="296"/>
                  </a:moveTo>
                  <a:lnTo>
                    <a:pt x="2581" y="0"/>
                  </a:lnTo>
                  <a:lnTo>
                    <a:pt x="0" y="0"/>
                  </a:lnTo>
                  <a:lnTo>
                    <a:pt x="154" y="296"/>
                  </a:lnTo>
                  <a:lnTo>
                    <a:pt x="2739" y="2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21" name="Freeform 10"/>
            <p:cNvSpPr/>
            <p:nvPr>
              <p:custDataLst>
                <p:tags r:id="rId16"/>
              </p:custDataLst>
            </p:nvPr>
          </p:nvSpPr>
          <p:spPr bwMode="auto">
            <a:xfrm flipH="1">
              <a:off x="6484330" y="6482080"/>
              <a:ext cx="5707670" cy="375917"/>
            </a:xfrm>
            <a:custGeom>
              <a:avLst/>
              <a:gdLst>
                <a:gd name="T0" fmla="*/ 1824 w 1824"/>
                <a:gd name="T1" fmla="*/ 296 h 296"/>
                <a:gd name="T2" fmla="*/ 1671 w 1824"/>
                <a:gd name="T3" fmla="*/ 0 h 296"/>
                <a:gd name="T4" fmla="*/ 0 w 1824"/>
                <a:gd name="T5" fmla="*/ 0 h 296"/>
                <a:gd name="T6" fmla="*/ 158 w 1824"/>
                <a:gd name="T7" fmla="*/ 296 h 296"/>
                <a:gd name="T8" fmla="*/ 1824 w 1824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4" h="296">
                  <a:moveTo>
                    <a:pt x="1824" y="296"/>
                  </a:moveTo>
                  <a:lnTo>
                    <a:pt x="1671" y="0"/>
                  </a:lnTo>
                  <a:lnTo>
                    <a:pt x="0" y="0"/>
                  </a:lnTo>
                  <a:lnTo>
                    <a:pt x="158" y="296"/>
                  </a:lnTo>
                  <a:lnTo>
                    <a:pt x="1824" y="2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2"/>
            <p:cNvSpPr/>
            <p:nvPr>
              <p:custDataLst>
                <p:tags r:id="rId17"/>
              </p:custDataLst>
            </p:nvPr>
          </p:nvSpPr>
          <p:spPr bwMode="auto">
            <a:xfrm flipH="1">
              <a:off x="0" y="6482082"/>
              <a:ext cx="1718497" cy="375916"/>
            </a:xfrm>
            <a:custGeom>
              <a:avLst/>
              <a:gdLst>
                <a:gd name="T0" fmla="*/ 516 w 516"/>
                <a:gd name="T1" fmla="*/ 0 h 190"/>
                <a:gd name="T2" fmla="*/ 0 w 516"/>
                <a:gd name="T3" fmla="*/ 0 h 190"/>
                <a:gd name="T4" fmla="*/ 97 w 516"/>
                <a:gd name="T5" fmla="*/ 190 h 190"/>
                <a:gd name="T6" fmla="*/ 516 w 516"/>
                <a:gd name="T7" fmla="*/ 190 h 190"/>
                <a:gd name="T8" fmla="*/ 516 w 5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190">
                  <a:moveTo>
                    <a:pt x="516" y="0"/>
                  </a:moveTo>
                  <a:lnTo>
                    <a:pt x="0" y="0"/>
                  </a:lnTo>
                  <a:lnTo>
                    <a:pt x="97" y="190"/>
                  </a:lnTo>
                  <a:lnTo>
                    <a:pt x="516" y="19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A3D3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3"/>
            <p:cNvSpPr/>
            <p:nvPr>
              <p:custDataLst>
                <p:tags r:id="rId18"/>
              </p:custDataLst>
            </p:nvPr>
          </p:nvSpPr>
          <p:spPr bwMode="auto">
            <a:xfrm flipH="1">
              <a:off x="0" y="6482082"/>
              <a:ext cx="1718497" cy="375916"/>
            </a:xfrm>
            <a:custGeom>
              <a:avLst/>
              <a:gdLst>
                <a:gd name="T0" fmla="*/ 516 w 516"/>
                <a:gd name="T1" fmla="*/ 0 h 190"/>
                <a:gd name="T2" fmla="*/ 0 w 516"/>
                <a:gd name="T3" fmla="*/ 0 h 190"/>
                <a:gd name="T4" fmla="*/ 97 w 516"/>
                <a:gd name="T5" fmla="*/ 190 h 190"/>
                <a:gd name="T6" fmla="*/ 516 w 516"/>
                <a:gd name="T7" fmla="*/ 190 h 190"/>
                <a:gd name="T8" fmla="*/ 516 w 5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190">
                  <a:moveTo>
                    <a:pt x="516" y="0"/>
                  </a:moveTo>
                  <a:lnTo>
                    <a:pt x="0" y="0"/>
                  </a:lnTo>
                  <a:lnTo>
                    <a:pt x="97" y="190"/>
                  </a:lnTo>
                  <a:lnTo>
                    <a:pt x="516" y="190"/>
                  </a:lnTo>
                  <a:lnTo>
                    <a:pt x="516" y="0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4"/>
            <p:cNvSpPr/>
            <p:nvPr>
              <p:custDataLst>
                <p:tags r:id="rId19"/>
              </p:custDataLst>
            </p:nvPr>
          </p:nvSpPr>
          <p:spPr bwMode="auto">
            <a:xfrm flipH="1">
              <a:off x="1395445" y="6482082"/>
              <a:ext cx="696059" cy="375916"/>
            </a:xfrm>
            <a:custGeom>
              <a:avLst/>
              <a:gdLst>
                <a:gd name="T0" fmla="*/ 112 w 209"/>
                <a:gd name="T1" fmla="*/ 0 h 190"/>
                <a:gd name="T2" fmla="*/ 102 w 209"/>
                <a:gd name="T3" fmla="*/ 0 h 190"/>
                <a:gd name="T4" fmla="*/ 0 w 209"/>
                <a:gd name="T5" fmla="*/ 190 h 190"/>
                <a:gd name="T6" fmla="*/ 209 w 209"/>
                <a:gd name="T7" fmla="*/ 190 h 190"/>
                <a:gd name="T8" fmla="*/ 112 w 209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90">
                  <a:moveTo>
                    <a:pt x="112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209" y="19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5"/>
            <p:cNvSpPr/>
            <p:nvPr>
              <p:custDataLst>
                <p:tags r:id="rId20"/>
              </p:custDataLst>
            </p:nvPr>
          </p:nvSpPr>
          <p:spPr bwMode="auto">
            <a:xfrm flipH="1">
              <a:off x="1395445" y="6482082"/>
              <a:ext cx="696059" cy="375916"/>
            </a:xfrm>
            <a:custGeom>
              <a:avLst/>
              <a:gdLst>
                <a:gd name="T0" fmla="*/ 112 w 209"/>
                <a:gd name="T1" fmla="*/ 0 h 190"/>
                <a:gd name="T2" fmla="*/ 102 w 209"/>
                <a:gd name="T3" fmla="*/ 0 h 190"/>
                <a:gd name="T4" fmla="*/ 0 w 209"/>
                <a:gd name="T5" fmla="*/ 190 h 190"/>
                <a:gd name="T6" fmla="*/ 209 w 209"/>
                <a:gd name="T7" fmla="*/ 190 h 190"/>
                <a:gd name="T8" fmla="*/ 112 w 209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90">
                  <a:moveTo>
                    <a:pt x="112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209" y="190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6"/>
            <p:cNvSpPr/>
            <p:nvPr>
              <p:custDataLst>
                <p:tags r:id="rId21"/>
              </p:custDataLst>
            </p:nvPr>
          </p:nvSpPr>
          <p:spPr bwMode="auto">
            <a:xfrm flipH="1">
              <a:off x="8745685" y="6482082"/>
              <a:ext cx="2484494" cy="375916"/>
            </a:xfrm>
            <a:custGeom>
              <a:avLst/>
              <a:gdLst>
                <a:gd name="T0" fmla="*/ 746 w 746"/>
                <a:gd name="T1" fmla="*/ 0 h 190"/>
                <a:gd name="T2" fmla="*/ 102 w 746"/>
                <a:gd name="T3" fmla="*/ 0 h 190"/>
                <a:gd name="T4" fmla="*/ 0 w 746"/>
                <a:gd name="T5" fmla="*/ 190 h 190"/>
                <a:gd name="T6" fmla="*/ 649 w 746"/>
                <a:gd name="T7" fmla="*/ 190 h 190"/>
                <a:gd name="T8" fmla="*/ 746 w 74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190">
                  <a:moveTo>
                    <a:pt x="746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649" y="190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7"/>
            <p:cNvSpPr/>
            <p:nvPr>
              <p:custDataLst>
                <p:tags r:id="rId22"/>
              </p:custDataLst>
            </p:nvPr>
          </p:nvSpPr>
          <p:spPr bwMode="auto">
            <a:xfrm flipH="1">
              <a:off x="8745685" y="6482082"/>
              <a:ext cx="2484494" cy="375916"/>
            </a:xfrm>
            <a:custGeom>
              <a:avLst/>
              <a:gdLst>
                <a:gd name="T0" fmla="*/ 746 w 746"/>
                <a:gd name="T1" fmla="*/ 0 h 190"/>
                <a:gd name="T2" fmla="*/ 102 w 746"/>
                <a:gd name="T3" fmla="*/ 0 h 190"/>
                <a:gd name="T4" fmla="*/ 0 w 746"/>
                <a:gd name="T5" fmla="*/ 190 h 190"/>
                <a:gd name="T6" fmla="*/ 649 w 746"/>
                <a:gd name="T7" fmla="*/ 190 h 190"/>
                <a:gd name="T8" fmla="*/ 746 w 74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190">
                  <a:moveTo>
                    <a:pt x="746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649" y="190"/>
                  </a:lnTo>
                  <a:lnTo>
                    <a:pt x="746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>
              <p:custDataLst>
                <p:tags r:id="rId23"/>
              </p:custDataLst>
            </p:nvPr>
          </p:nvSpPr>
          <p:spPr bwMode="auto">
            <a:xfrm flipH="1">
              <a:off x="9614924" y="6482080"/>
              <a:ext cx="2577076" cy="375918"/>
            </a:xfrm>
            <a:custGeom>
              <a:avLst/>
              <a:gdLst>
                <a:gd name="connsiteX0" fmla="*/ 0 w 2577076"/>
                <a:gd name="connsiteY0" fmla="*/ 0 h 632784"/>
                <a:gd name="connsiteX1" fmla="*/ 2067522 w 2577076"/>
                <a:gd name="connsiteY1" fmla="*/ 0 h 632784"/>
                <a:gd name="connsiteX2" fmla="*/ 2577076 w 2577076"/>
                <a:gd name="connsiteY2" fmla="*/ 632784 h 632784"/>
                <a:gd name="connsiteX3" fmla="*/ 0 w 2577076"/>
                <a:gd name="connsiteY3" fmla="*/ 632784 h 63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7076" h="632784">
                  <a:moveTo>
                    <a:pt x="0" y="0"/>
                  </a:moveTo>
                  <a:lnTo>
                    <a:pt x="2067522" y="0"/>
                  </a:lnTo>
                  <a:lnTo>
                    <a:pt x="2577076" y="632784"/>
                  </a:lnTo>
                  <a:lnTo>
                    <a:pt x="0" y="6327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6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62939"/>
            <a:chOff x="0" y="1"/>
            <a:chExt cx="12192000" cy="375924"/>
          </a:xfrm>
        </p:grpSpPr>
        <p:sp>
          <p:nvSpPr>
            <p:cNvPr id="37" name="任意多边形: 形状 3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5"/>
              <a:ext cx="12192000" cy="375920"/>
            </a:xfrm>
            <a:custGeom>
              <a:avLst/>
              <a:gdLst>
                <a:gd name="connsiteX0" fmla="*/ 0 w 12192000"/>
                <a:gd name="connsiteY0" fmla="*/ 0 h 632780"/>
                <a:gd name="connsiteX1" fmla="*/ 12192000 w 12192000"/>
                <a:gd name="connsiteY1" fmla="*/ 0 h 632780"/>
                <a:gd name="connsiteX2" fmla="*/ 12192000 w 12192000"/>
                <a:gd name="connsiteY2" fmla="*/ 632780 h 632780"/>
                <a:gd name="connsiteX3" fmla="*/ 0 w 12192000"/>
                <a:gd name="connsiteY3" fmla="*/ 632780 h 63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32780">
                  <a:moveTo>
                    <a:pt x="0" y="0"/>
                  </a:moveTo>
                  <a:lnTo>
                    <a:pt x="12192000" y="0"/>
                  </a:lnTo>
                  <a:lnTo>
                    <a:pt x="12192000" y="632780"/>
                  </a:lnTo>
                  <a:lnTo>
                    <a:pt x="0" y="6327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8" name="Freeform 8"/>
            <p:cNvSpPr/>
            <p:nvPr>
              <p:custDataLst>
                <p:tags r:id="rId4"/>
              </p:custDataLst>
            </p:nvPr>
          </p:nvSpPr>
          <p:spPr bwMode="auto">
            <a:xfrm>
              <a:off x="1827730" y="5"/>
              <a:ext cx="9122024" cy="375920"/>
            </a:xfrm>
            <a:custGeom>
              <a:avLst/>
              <a:gdLst>
                <a:gd name="T0" fmla="*/ 2739 w 2739"/>
                <a:gd name="T1" fmla="*/ 296 h 296"/>
                <a:gd name="T2" fmla="*/ 2581 w 2739"/>
                <a:gd name="T3" fmla="*/ 0 h 296"/>
                <a:gd name="T4" fmla="*/ 0 w 2739"/>
                <a:gd name="T5" fmla="*/ 0 h 296"/>
                <a:gd name="T6" fmla="*/ 154 w 2739"/>
                <a:gd name="T7" fmla="*/ 296 h 296"/>
                <a:gd name="T8" fmla="*/ 2739 w 2739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9" h="296">
                  <a:moveTo>
                    <a:pt x="2739" y="296"/>
                  </a:moveTo>
                  <a:lnTo>
                    <a:pt x="2581" y="0"/>
                  </a:lnTo>
                  <a:lnTo>
                    <a:pt x="0" y="0"/>
                  </a:lnTo>
                  <a:lnTo>
                    <a:pt x="154" y="296"/>
                  </a:lnTo>
                  <a:lnTo>
                    <a:pt x="2739" y="2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0"/>
            <p:cNvSpPr/>
            <p:nvPr>
              <p:custDataLst>
                <p:tags r:id="rId5"/>
              </p:custDataLst>
            </p:nvPr>
          </p:nvSpPr>
          <p:spPr bwMode="auto">
            <a:xfrm>
              <a:off x="0" y="3"/>
              <a:ext cx="5707670" cy="375921"/>
            </a:xfrm>
            <a:custGeom>
              <a:avLst/>
              <a:gdLst>
                <a:gd name="T0" fmla="*/ 1824 w 1824"/>
                <a:gd name="T1" fmla="*/ 296 h 296"/>
                <a:gd name="T2" fmla="*/ 1671 w 1824"/>
                <a:gd name="T3" fmla="*/ 0 h 296"/>
                <a:gd name="T4" fmla="*/ 0 w 1824"/>
                <a:gd name="T5" fmla="*/ 0 h 296"/>
                <a:gd name="T6" fmla="*/ 158 w 1824"/>
                <a:gd name="T7" fmla="*/ 296 h 296"/>
                <a:gd name="T8" fmla="*/ 1824 w 1824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4" h="296">
                  <a:moveTo>
                    <a:pt x="1824" y="296"/>
                  </a:moveTo>
                  <a:lnTo>
                    <a:pt x="1671" y="0"/>
                  </a:lnTo>
                  <a:lnTo>
                    <a:pt x="0" y="0"/>
                  </a:lnTo>
                  <a:lnTo>
                    <a:pt x="158" y="296"/>
                  </a:lnTo>
                  <a:lnTo>
                    <a:pt x="1824" y="2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2"/>
            <p:cNvSpPr/>
            <p:nvPr>
              <p:custDataLst>
                <p:tags r:id="rId6"/>
              </p:custDataLst>
            </p:nvPr>
          </p:nvSpPr>
          <p:spPr bwMode="auto">
            <a:xfrm>
              <a:off x="10473503" y="5"/>
              <a:ext cx="1718497" cy="375920"/>
            </a:xfrm>
            <a:custGeom>
              <a:avLst/>
              <a:gdLst>
                <a:gd name="T0" fmla="*/ 516 w 516"/>
                <a:gd name="T1" fmla="*/ 0 h 190"/>
                <a:gd name="T2" fmla="*/ 0 w 516"/>
                <a:gd name="T3" fmla="*/ 0 h 190"/>
                <a:gd name="T4" fmla="*/ 97 w 516"/>
                <a:gd name="T5" fmla="*/ 190 h 190"/>
                <a:gd name="T6" fmla="*/ 516 w 516"/>
                <a:gd name="T7" fmla="*/ 190 h 190"/>
                <a:gd name="T8" fmla="*/ 516 w 5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190">
                  <a:moveTo>
                    <a:pt x="516" y="0"/>
                  </a:moveTo>
                  <a:lnTo>
                    <a:pt x="0" y="0"/>
                  </a:lnTo>
                  <a:lnTo>
                    <a:pt x="97" y="190"/>
                  </a:lnTo>
                  <a:lnTo>
                    <a:pt x="516" y="19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A3D3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3"/>
            <p:cNvSpPr/>
            <p:nvPr>
              <p:custDataLst>
                <p:tags r:id="rId7"/>
              </p:custDataLst>
            </p:nvPr>
          </p:nvSpPr>
          <p:spPr bwMode="auto">
            <a:xfrm>
              <a:off x="10473503" y="5"/>
              <a:ext cx="1718497" cy="375920"/>
            </a:xfrm>
            <a:custGeom>
              <a:avLst/>
              <a:gdLst>
                <a:gd name="T0" fmla="*/ 516 w 516"/>
                <a:gd name="T1" fmla="*/ 0 h 190"/>
                <a:gd name="T2" fmla="*/ 0 w 516"/>
                <a:gd name="T3" fmla="*/ 0 h 190"/>
                <a:gd name="T4" fmla="*/ 97 w 516"/>
                <a:gd name="T5" fmla="*/ 190 h 190"/>
                <a:gd name="T6" fmla="*/ 516 w 516"/>
                <a:gd name="T7" fmla="*/ 190 h 190"/>
                <a:gd name="T8" fmla="*/ 516 w 5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190">
                  <a:moveTo>
                    <a:pt x="516" y="0"/>
                  </a:moveTo>
                  <a:lnTo>
                    <a:pt x="0" y="0"/>
                  </a:lnTo>
                  <a:lnTo>
                    <a:pt x="97" y="190"/>
                  </a:lnTo>
                  <a:lnTo>
                    <a:pt x="516" y="190"/>
                  </a:lnTo>
                  <a:lnTo>
                    <a:pt x="516" y="0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42" name="Freeform 14"/>
            <p:cNvSpPr/>
            <p:nvPr>
              <p:custDataLst>
                <p:tags r:id="rId8"/>
              </p:custDataLst>
            </p:nvPr>
          </p:nvSpPr>
          <p:spPr bwMode="auto">
            <a:xfrm>
              <a:off x="10100496" y="5"/>
              <a:ext cx="696059" cy="375920"/>
            </a:xfrm>
            <a:custGeom>
              <a:avLst/>
              <a:gdLst>
                <a:gd name="T0" fmla="*/ 112 w 209"/>
                <a:gd name="T1" fmla="*/ 0 h 190"/>
                <a:gd name="T2" fmla="*/ 102 w 209"/>
                <a:gd name="T3" fmla="*/ 0 h 190"/>
                <a:gd name="T4" fmla="*/ 0 w 209"/>
                <a:gd name="T5" fmla="*/ 190 h 190"/>
                <a:gd name="T6" fmla="*/ 209 w 209"/>
                <a:gd name="T7" fmla="*/ 190 h 190"/>
                <a:gd name="T8" fmla="*/ 112 w 209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90">
                  <a:moveTo>
                    <a:pt x="112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209" y="19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5"/>
            <p:cNvSpPr/>
            <p:nvPr>
              <p:custDataLst>
                <p:tags r:id="rId9"/>
              </p:custDataLst>
            </p:nvPr>
          </p:nvSpPr>
          <p:spPr bwMode="auto">
            <a:xfrm>
              <a:off x="10100496" y="5"/>
              <a:ext cx="696059" cy="375920"/>
            </a:xfrm>
            <a:custGeom>
              <a:avLst/>
              <a:gdLst>
                <a:gd name="T0" fmla="*/ 112 w 209"/>
                <a:gd name="T1" fmla="*/ 0 h 190"/>
                <a:gd name="T2" fmla="*/ 102 w 209"/>
                <a:gd name="T3" fmla="*/ 0 h 190"/>
                <a:gd name="T4" fmla="*/ 0 w 209"/>
                <a:gd name="T5" fmla="*/ 190 h 190"/>
                <a:gd name="T6" fmla="*/ 209 w 209"/>
                <a:gd name="T7" fmla="*/ 190 h 190"/>
                <a:gd name="T8" fmla="*/ 112 w 209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90">
                  <a:moveTo>
                    <a:pt x="112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209" y="190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6"/>
            <p:cNvSpPr/>
            <p:nvPr>
              <p:custDataLst>
                <p:tags r:id="rId10"/>
              </p:custDataLst>
            </p:nvPr>
          </p:nvSpPr>
          <p:spPr bwMode="auto">
            <a:xfrm>
              <a:off x="961821" y="5"/>
              <a:ext cx="2484494" cy="375920"/>
            </a:xfrm>
            <a:custGeom>
              <a:avLst/>
              <a:gdLst>
                <a:gd name="T0" fmla="*/ 746 w 746"/>
                <a:gd name="T1" fmla="*/ 0 h 190"/>
                <a:gd name="T2" fmla="*/ 102 w 746"/>
                <a:gd name="T3" fmla="*/ 0 h 190"/>
                <a:gd name="T4" fmla="*/ 0 w 746"/>
                <a:gd name="T5" fmla="*/ 190 h 190"/>
                <a:gd name="T6" fmla="*/ 649 w 746"/>
                <a:gd name="T7" fmla="*/ 190 h 190"/>
                <a:gd name="T8" fmla="*/ 746 w 74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190">
                  <a:moveTo>
                    <a:pt x="746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649" y="190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7"/>
            <p:cNvSpPr/>
            <p:nvPr>
              <p:custDataLst>
                <p:tags r:id="rId11"/>
              </p:custDataLst>
            </p:nvPr>
          </p:nvSpPr>
          <p:spPr bwMode="auto">
            <a:xfrm>
              <a:off x="961821" y="5"/>
              <a:ext cx="2484494" cy="375920"/>
            </a:xfrm>
            <a:custGeom>
              <a:avLst/>
              <a:gdLst>
                <a:gd name="T0" fmla="*/ 746 w 746"/>
                <a:gd name="T1" fmla="*/ 0 h 190"/>
                <a:gd name="T2" fmla="*/ 102 w 746"/>
                <a:gd name="T3" fmla="*/ 0 h 190"/>
                <a:gd name="T4" fmla="*/ 0 w 746"/>
                <a:gd name="T5" fmla="*/ 190 h 190"/>
                <a:gd name="T6" fmla="*/ 649 w 746"/>
                <a:gd name="T7" fmla="*/ 190 h 190"/>
                <a:gd name="T8" fmla="*/ 746 w 74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190">
                  <a:moveTo>
                    <a:pt x="746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649" y="190"/>
                  </a:lnTo>
                  <a:lnTo>
                    <a:pt x="7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>
              <p:custDataLst>
                <p:tags r:id="rId12"/>
              </p:custDataLst>
            </p:nvPr>
          </p:nvSpPr>
          <p:spPr bwMode="auto">
            <a:xfrm>
              <a:off x="0" y="1"/>
              <a:ext cx="2577076" cy="375922"/>
            </a:xfrm>
            <a:custGeom>
              <a:avLst/>
              <a:gdLst>
                <a:gd name="connsiteX0" fmla="*/ 0 w 2577076"/>
                <a:gd name="connsiteY0" fmla="*/ 0 h 632784"/>
                <a:gd name="connsiteX1" fmla="*/ 2067522 w 2577076"/>
                <a:gd name="connsiteY1" fmla="*/ 0 h 632784"/>
                <a:gd name="connsiteX2" fmla="*/ 2577076 w 2577076"/>
                <a:gd name="connsiteY2" fmla="*/ 632784 h 632784"/>
                <a:gd name="connsiteX3" fmla="*/ 0 w 2577076"/>
                <a:gd name="connsiteY3" fmla="*/ 632784 h 63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7076" h="632784">
                  <a:moveTo>
                    <a:pt x="0" y="0"/>
                  </a:moveTo>
                  <a:lnTo>
                    <a:pt x="2067522" y="0"/>
                  </a:lnTo>
                  <a:lnTo>
                    <a:pt x="2577076" y="632784"/>
                  </a:lnTo>
                  <a:lnTo>
                    <a:pt x="0" y="6327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47" name="组合 46"/>
          <p:cNvGrpSpPr/>
          <p:nvPr>
            <p:custDataLst>
              <p:tags r:id="rId13"/>
            </p:custDataLst>
          </p:nvPr>
        </p:nvGrpSpPr>
        <p:grpSpPr>
          <a:xfrm>
            <a:off x="0" y="6050280"/>
            <a:ext cx="12192000" cy="807720"/>
            <a:chOff x="0" y="6482080"/>
            <a:chExt cx="12192000" cy="375920"/>
          </a:xfrm>
        </p:grpSpPr>
        <p:sp>
          <p:nvSpPr>
            <p:cNvPr id="63" name="任意多边形: 形状 6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0" y="6482084"/>
              <a:ext cx="12192000" cy="375916"/>
            </a:xfrm>
            <a:custGeom>
              <a:avLst/>
              <a:gdLst>
                <a:gd name="connsiteX0" fmla="*/ 0 w 12192000"/>
                <a:gd name="connsiteY0" fmla="*/ 0 h 632780"/>
                <a:gd name="connsiteX1" fmla="*/ 12192000 w 12192000"/>
                <a:gd name="connsiteY1" fmla="*/ 0 h 632780"/>
                <a:gd name="connsiteX2" fmla="*/ 12192000 w 12192000"/>
                <a:gd name="connsiteY2" fmla="*/ 632780 h 632780"/>
                <a:gd name="connsiteX3" fmla="*/ 0 w 12192000"/>
                <a:gd name="connsiteY3" fmla="*/ 632780 h 63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32780">
                  <a:moveTo>
                    <a:pt x="0" y="0"/>
                  </a:moveTo>
                  <a:lnTo>
                    <a:pt x="12192000" y="0"/>
                  </a:lnTo>
                  <a:lnTo>
                    <a:pt x="12192000" y="632780"/>
                  </a:lnTo>
                  <a:lnTo>
                    <a:pt x="0" y="6327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64" name="Freeform 8"/>
            <p:cNvSpPr/>
            <p:nvPr>
              <p:custDataLst>
                <p:tags r:id="rId15"/>
              </p:custDataLst>
            </p:nvPr>
          </p:nvSpPr>
          <p:spPr bwMode="auto">
            <a:xfrm flipH="1">
              <a:off x="1242246" y="6482084"/>
              <a:ext cx="9122024" cy="375916"/>
            </a:xfrm>
            <a:custGeom>
              <a:avLst/>
              <a:gdLst>
                <a:gd name="T0" fmla="*/ 2739 w 2739"/>
                <a:gd name="T1" fmla="*/ 296 h 296"/>
                <a:gd name="T2" fmla="*/ 2581 w 2739"/>
                <a:gd name="T3" fmla="*/ 0 h 296"/>
                <a:gd name="T4" fmla="*/ 0 w 2739"/>
                <a:gd name="T5" fmla="*/ 0 h 296"/>
                <a:gd name="T6" fmla="*/ 154 w 2739"/>
                <a:gd name="T7" fmla="*/ 296 h 296"/>
                <a:gd name="T8" fmla="*/ 2739 w 2739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9" h="296">
                  <a:moveTo>
                    <a:pt x="2739" y="296"/>
                  </a:moveTo>
                  <a:lnTo>
                    <a:pt x="2581" y="0"/>
                  </a:lnTo>
                  <a:lnTo>
                    <a:pt x="0" y="0"/>
                  </a:lnTo>
                  <a:lnTo>
                    <a:pt x="154" y="296"/>
                  </a:lnTo>
                  <a:lnTo>
                    <a:pt x="2739" y="2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65" name="Freeform 10"/>
            <p:cNvSpPr/>
            <p:nvPr>
              <p:custDataLst>
                <p:tags r:id="rId16"/>
              </p:custDataLst>
            </p:nvPr>
          </p:nvSpPr>
          <p:spPr bwMode="auto">
            <a:xfrm flipH="1">
              <a:off x="6484330" y="6482082"/>
              <a:ext cx="5707670" cy="375917"/>
            </a:xfrm>
            <a:custGeom>
              <a:avLst/>
              <a:gdLst>
                <a:gd name="T0" fmla="*/ 1824 w 1824"/>
                <a:gd name="T1" fmla="*/ 296 h 296"/>
                <a:gd name="T2" fmla="*/ 1671 w 1824"/>
                <a:gd name="T3" fmla="*/ 0 h 296"/>
                <a:gd name="T4" fmla="*/ 0 w 1824"/>
                <a:gd name="T5" fmla="*/ 0 h 296"/>
                <a:gd name="T6" fmla="*/ 158 w 1824"/>
                <a:gd name="T7" fmla="*/ 296 h 296"/>
                <a:gd name="T8" fmla="*/ 1824 w 1824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4" h="296">
                  <a:moveTo>
                    <a:pt x="1824" y="296"/>
                  </a:moveTo>
                  <a:lnTo>
                    <a:pt x="1671" y="0"/>
                  </a:lnTo>
                  <a:lnTo>
                    <a:pt x="0" y="0"/>
                  </a:lnTo>
                  <a:lnTo>
                    <a:pt x="158" y="296"/>
                  </a:lnTo>
                  <a:lnTo>
                    <a:pt x="1824" y="2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2"/>
            <p:cNvSpPr/>
            <p:nvPr>
              <p:custDataLst>
                <p:tags r:id="rId17"/>
              </p:custDataLst>
            </p:nvPr>
          </p:nvSpPr>
          <p:spPr bwMode="auto">
            <a:xfrm flipH="1">
              <a:off x="0" y="6482084"/>
              <a:ext cx="1718497" cy="375916"/>
            </a:xfrm>
            <a:custGeom>
              <a:avLst/>
              <a:gdLst>
                <a:gd name="T0" fmla="*/ 516 w 516"/>
                <a:gd name="T1" fmla="*/ 0 h 190"/>
                <a:gd name="T2" fmla="*/ 0 w 516"/>
                <a:gd name="T3" fmla="*/ 0 h 190"/>
                <a:gd name="T4" fmla="*/ 97 w 516"/>
                <a:gd name="T5" fmla="*/ 190 h 190"/>
                <a:gd name="T6" fmla="*/ 516 w 516"/>
                <a:gd name="T7" fmla="*/ 190 h 190"/>
                <a:gd name="T8" fmla="*/ 516 w 5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190">
                  <a:moveTo>
                    <a:pt x="516" y="0"/>
                  </a:moveTo>
                  <a:lnTo>
                    <a:pt x="0" y="0"/>
                  </a:lnTo>
                  <a:lnTo>
                    <a:pt x="97" y="190"/>
                  </a:lnTo>
                  <a:lnTo>
                    <a:pt x="516" y="19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A3D3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3"/>
            <p:cNvSpPr/>
            <p:nvPr>
              <p:custDataLst>
                <p:tags r:id="rId18"/>
              </p:custDataLst>
            </p:nvPr>
          </p:nvSpPr>
          <p:spPr bwMode="auto">
            <a:xfrm flipH="1">
              <a:off x="0" y="6482084"/>
              <a:ext cx="1718497" cy="375916"/>
            </a:xfrm>
            <a:custGeom>
              <a:avLst/>
              <a:gdLst>
                <a:gd name="T0" fmla="*/ 516 w 516"/>
                <a:gd name="T1" fmla="*/ 0 h 190"/>
                <a:gd name="T2" fmla="*/ 0 w 516"/>
                <a:gd name="T3" fmla="*/ 0 h 190"/>
                <a:gd name="T4" fmla="*/ 97 w 516"/>
                <a:gd name="T5" fmla="*/ 190 h 190"/>
                <a:gd name="T6" fmla="*/ 516 w 516"/>
                <a:gd name="T7" fmla="*/ 190 h 190"/>
                <a:gd name="T8" fmla="*/ 516 w 5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190">
                  <a:moveTo>
                    <a:pt x="516" y="0"/>
                  </a:moveTo>
                  <a:lnTo>
                    <a:pt x="0" y="0"/>
                  </a:lnTo>
                  <a:lnTo>
                    <a:pt x="97" y="190"/>
                  </a:lnTo>
                  <a:lnTo>
                    <a:pt x="516" y="190"/>
                  </a:lnTo>
                  <a:lnTo>
                    <a:pt x="516" y="0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4"/>
            <p:cNvSpPr/>
            <p:nvPr>
              <p:custDataLst>
                <p:tags r:id="rId19"/>
              </p:custDataLst>
            </p:nvPr>
          </p:nvSpPr>
          <p:spPr bwMode="auto">
            <a:xfrm flipH="1">
              <a:off x="1395445" y="6482084"/>
              <a:ext cx="696059" cy="375916"/>
            </a:xfrm>
            <a:custGeom>
              <a:avLst/>
              <a:gdLst>
                <a:gd name="T0" fmla="*/ 112 w 209"/>
                <a:gd name="T1" fmla="*/ 0 h 190"/>
                <a:gd name="T2" fmla="*/ 102 w 209"/>
                <a:gd name="T3" fmla="*/ 0 h 190"/>
                <a:gd name="T4" fmla="*/ 0 w 209"/>
                <a:gd name="T5" fmla="*/ 190 h 190"/>
                <a:gd name="T6" fmla="*/ 209 w 209"/>
                <a:gd name="T7" fmla="*/ 190 h 190"/>
                <a:gd name="T8" fmla="*/ 112 w 209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90">
                  <a:moveTo>
                    <a:pt x="112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209" y="19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5"/>
            <p:cNvSpPr/>
            <p:nvPr>
              <p:custDataLst>
                <p:tags r:id="rId20"/>
              </p:custDataLst>
            </p:nvPr>
          </p:nvSpPr>
          <p:spPr bwMode="auto">
            <a:xfrm flipH="1">
              <a:off x="1395445" y="6482084"/>
              <a:ext cx="696059" cy="375916"/>
            </a:xfrm>
            <a:custGeom>
              <a:avLst/>
              <a:gdLst>
                <a:gd name="T0" fmla="*/ 112 w 209"/>
                <a:gd name="T1" fmla="*/ 0 h 190"/>
                <a:gd name="T2" fmla="*/ 102 w 209"/>
                <a:gd name="T3" fmla="*/ 0 h 190"/>
                <a:gd name="T4" fmla="*/ 0 w 209"/>
                <a:gd name="T5" fmla="*/ 190 h 190"/>
                <a:gd name="T6" fmla="*/ 209 w 209"/>
                <a:gd name="T7" fmla="*/ 190 h 190"/>
                <a:gd name="T8" fmla="*/ 112 w 209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90">
                  <a:moveTo>
                    <a:pt x="112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209" y="190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6"/>
            <p:cNvSpPr/>
            <p:nvPr>
              <p:custDataLst>
                <p:tags r:id="rId21"/>
              </p:custDataLst>
            </p:nvPr>
          </p:nvSpPr>
          <p:spPr bwMode="auto">
            <a:xfrm flipH="1">
              <a:off x="8745685" y="6482084"/>
              <a:ext cx="2484494" cy="375916"/>
            </a:xfrm>
            <a:custGeom>
              <a:avLst/>
              <a:gdLst>
                <a:gd name="T0" fmla="*/ 746 w 746"/>
                <a:gd name="T1" fmla="*/ 0 h 190"/>
                <a:gd name="T2" fmla="*/ 102 w 746"/>
                <a:gd name="T3" fmla="*/ 0 h 190"/>
                <a:gd name="T4" fmla="*/ 0 w 746"/>
                <a:gd name="T5" fmla="*/ 190 h 190"/>
                <a:gd name="T6" fmla="*/ 649 w 746"/>
                <a:gd name="T7" fmla="*/ 190 h 190"/>
                <a:gd name="T8" fmla="*/ 746 w 74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190">
                  <a:moveTo>
                    <a:pt x="746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649" y="190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7"/>
            <p:cNvSpPr/>
            <p:nvPr>
              <p:custDataLst>
                <p:tags r:id="rId22"/>
              </p:custDataLst>
            </p:nvPr>
          </p:nvSpPr>
          <p:spPr bwMode="auto">
            <a:xfrm flipH="1">
              <a:off x="8745685" y="6482084"/>
              <a:ext cx="2484494" cy="375916"/>
            </a:xfrm>
            <a:custGeom>
              <a:avLst/>
              <a:gdLst>
                <a:gd name="T0" fmla="*/ 746 w 746"/>
                <a:gd name="T1" fmla="*/ 0 h 190"/>
                <a:gd name="T2" fmla="*/ 102 w 746"/>
                <a:gd name="T3" fmla="*/ 0 h 190"/>
                <a:gd name="T4" fmla="*/ 0 w 746"/>
                <a:gd name="T5" fmla="*/ 190 h 190"/>
                <a:gd name="T6" fmla="*/ 649 w 746"/>
                <a:gd name="T7" fmla="*/ 190 h 190"/>
                <a:gd name="T8" fmla="*/ 746 w 74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190">
                  <a:moveTo>
                    <a:pt x="746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649" y="190"/>
                  </a:lnTo>
                  <a:lnTo>
                    <a:pt x="746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任意多边形: 形状 71"/>
            <p:cNvSpPr/>
            <p:nvPr>
              <p:custDataLst>
                <p:tags r:id="rId23"/>
              </p:custDataLst>
            </p:nvPr>
          </p:nvSpPr>
          <p:spPr bwMode="auto">
            <a:xfrm flipH="1">
              <a:off x="9614924" y="6482080"/>
              <a:ext cx="2577076" cy="375918"/>
            </a:xfrm>
            <a:custGeom>
              <a:avLst/>
              <a:gdLst>
                <a:gd name="connsiteX0" fmla="*/ 0 w 2577076"/>
                <a:gd name="connsiteY0" fmla="*/ 0 h 632784"/>
                <a:gd name="connsiteX1" fmla="*/ 2067522 w 2577076"/>
                <a:gd name="connsiteY1" fmla="*/ 0 h 632784"/>
                <a:gd name="connsiteX2" fmla="*/ 2577076 w 2577076"/>
                <a:gd name="connsiteY2" fmla="*/ 632784 h 632784"/>
                <a:gd name="connsiteX3" fmla="*/ 0 w 2577076"/>
                <a:gd name="connsiteY3" fmla="*/ 632784 h 63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7076" h="632784">
                  <a:moveTo>
                    <a:pt x="0" y="0"/>
                  </a:moveTo>
                  <a:lnTo>
                    <a:pt x="2067522" y="0"/>
                  </a:lnTo>
                  <a:lnTo>
                    <a:pt x="2577076" y="632784"/>
                  </a:lnTo>
                  <a:lnTo>
                    <a:pt x="0" y="6327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24"/>
            </p:custDataLst>
          </p:nvPr>
        </p:nvSpPr>
        <p:spPr>
          <a:xfrm>
            <a:off x="4394130" y="2257955"/>
            <a:ext cx="6402426" cy="985805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4800" b="1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25"/>
            </p:custDataLst>
          </p:nvPr>
        </p:nvSpPr>
        <p:spPr>
          <a:xfrm>
            <a:off x="4394129" y="3317342"/>
            <a:ext cx="6402426" cy="128270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KSO_TEMPLATE" hidden="1"/>
          <p:cNvSpPr/>
          <p:nvPr>
            <p:custDataLst>
              <p:tags r:id="rId2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1"/>
            <a:ext cx="12192000" cy="292608"/>
            <a:chOff x="0" y="1"/>
            <a:chExt cx="12192000" cy="375924"/>
          </a:xfrm>
        </p:grpSpPr>
        <p:sp>
          <p:nvSpPr>
            <p:cNvPr id="9" name="任意多边形: 形状 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5"/>
              <a:ext cx="12192000" cy="375920"/>
            </a:xfrm>
            <a:custGeom>
              <a:avLst/>
              <a:gdLst>
                <a:gd name="connsiteX0" fmla="*/ 0 w 12192000"/>
                <a:gd name="connsiteY0" fmla="*/ 0 h 632780"/>
                <a:gd name="connsiteX1" fmla="*/ 12192000 w 12192000"/>
                <a:gd name="connsiteY1" fmla="*/ 0 h 632780"/>
                <a:gd name="connsiteX2" fmla="*/ 12192000 w 12192000"/>
                <a:gd name="connsiteY2" fmla="*/ 632780 h 632780"/>
                <a:gd name="connsiteX3" fmla="*/ 0 w 12192000"/>
                <a:gd name="connsiteY3" fmla="*/ 632780 h 63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32780">
                  <a:moveTo>
                    <a:pt x="0" y="0"/>
                  </a:moveTo>
                  <a:lnTo>
                    <a:pt x="12192000" y="0"/>
                  </a:lnTo>
                  <a:lnTo>
                    <a:pt x="12192000" y="632780"/>
                  </a:lnTo>
                  <a:lnTo>
                    <a:pt x="0" y="6327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0" name="Freeform 8"/>
            <p:cNvSpPr/>
            <p:nvPr>
              <p:custDataLst>
                <p:tags r:id="rId4"/>
              </p:custDataLst>
            </p:nvPr>
          </p:nvSpPr>
          <p:spPr bwMode="auto">
            <a:xfrm>
              <a:off x="1827730" y="5"/>
              <a:ext cx="9122024" cy="375920"/>
            </a:xfrm>
            <a:custGeom>
              <a:avLst/>
              <a:gdLst>
                <a:gd name="T0" fmla="*/ 2739 w 2739"/>
                <a:gd name="T1" fmla="*/ 296 h 296"/>
                <a:gd name="T2" fmla="*/ 2581 w 2739"/>
                <a:gd name="T3" fmla="*/ 0 h 296"/>
                <a:gd name="T4" fmla="*/ 0 w 2739"/>
                <a:gd name="T5" fmla="*/ 0 h 296"/>
                <a:gd name="T6" fmla="*/ 154 w 2739"/>
                <a:gd name="T7" fmla="*/ 296 h 296"/>
                <a:gd name="T8" fmla="*/ 2739 w 2739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9" h="296">
                  <a:moveTo>
                    <a:pt x="2739" y="296"/>
                  </a:moveTo>
                  <a:lnTo>
                    <a:pt x="2581" y="0"/>
                  </a:lnTo>
                  <a:lnTo>
                    <a:pt x="0" y="0"/>
                  </a:lnTo>
                  <a:lnTo>
                    <a:pt x="154" y="296"/>
                  </a:lnTo>
                  <a:lnTo>
                    <a:pt x="2739" y="2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0"/>
            <p:cNvSpPr/>
            <p:nvPr>
              <p:custDataLst>
                <p:tags r:id="rId5"/>
              </p:custDataLst>
            </p:nvPr>
          </p:nvSpPr>
          <p:spPr bwMode="auto">
            <a:xfrm>
              <a:off x="0" y="3"/>
              <a:ext cx="5707670" cy="375921"/>
            </a:xfrm>
            <a:custGeom>
              <a:avLst/>
              <a:gdLst>
                <a:gd name="T0" fmla="*/ 1824 w 1824"/>
                <a:gd name="T1" fmla="*/ 296 h 296"/>
                <a:gd name="T2" fmla="*/ 1671 w 1824"/>
                <a:gd name="T3" fmla="*/ 0 h 296"/>
                <a:gd name="T4" fmla="*/ 0 w 1824"/>
                <a:gd name="T5" fmla="*/ 0 h 296"/>
                <a:gd name="T6" fmla="*/ 158 w 1824"/>
                <a:gd name="T7" fmla="*/ 296 h 296"/>
                <a:gd name="T8" fmla="*/ 1824 w 1824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4" h="296">
                  <a:moveTo>
                    <a:pt x="1824" y="296"/>
                  </a:moveTo>
                  <a:lnTo>
                    <a:pt x="1671" y="0"/>
                  </a:lnTo>
                  <a:lnTo>
                    <a:pt x="0" y="0"/>
                  </a:lnTo>
                  <a:lnTo>
                    <a:pt x="158" y="296"/>
                  </a:lnTo>
                  <a:lnTo>
                    <a:pt x="1824" y="2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>
              <p:custDataLst>
                <p:tags r:id="rId6"/>
              </p:custDataLst>
            </p:nvPr>
          </p:nvSpPr>
          <p:spPr bwMode="auto">
            <a:xfrm>
              <a:off x="10473503" y="5"/>
              <a:ext cx="1718497" cy="375920"/>
            </a:xfrm>
            <a:custGeom>
              <a:avLst/>
              <a:gdLst>
                <a:gd name="T0" fmla="*/ 516 w 516"/>
                <a:gd name="T1" fmla="*/ 0 h 190"/>
                <a:gd name="T2" fmla="*/ 0 w 516"/>
                <a:gd name="T3" fmla="*/ 0 h 190"/>
                <a:gd name="T4" fmla="*/ 97 w 516"/>
                <a:gd name="T5" fmla="*/ 190 h 190"/>
                <a:gd name="T6" fmla="*/ 516 w 516"/>
                <a:gd name="T7" fmla="*/ 190 h 190"/>
                <a:gd name="T8" fmla="*/ 516 w 5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190">
                  <a:moveTo>
                    <a:pt x="516" y="0"/>
                  </a:moveTo>
                  <a:lnTo>
                    <a:pt x="0" y="0"/>
                  </a:lnTo>
                  <a:lnTo>
                    <a:pt x="97" y="190"/>
                  </a:lnTo>
                  <a:lnTo>
                    <a:pt x="516" y="19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A3D3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>
              <p:custDataLst>
                <p:tags r:id="rId7"/>
              </p:custDataLst>
            </p:nvPr>
          </p:nvSpPr>
          <p:spPr bwMode="auto">
            <a:xfrm>
              <a:off x="10473503" y="5"/>
              <a:ext cx="1718497" cy="375920"/>
            </a:xfrm>
            <a:custGeom>
              <a:avLst/>
              <a:gdLst>
                <a:gd name="T0" fmla="*/ 516 w 516"/>
                <a:gd name="T1" fmla="*/ 0 h 190"/>
                <a:gd name="T2" fmla="*/ 0 w 516"/>
                <a:gd name="T3" fmla="*/ 0 h 190"/>
                <a:gd name="T4" fmla="*/ 97 w 516"/>
                <a:gd name="T5" fmla="*/ 190 h 190"/>
                <a:gd name="T6" fmla="*/ 516 w 516"/>
                <a:gd name="T7" fmla="*/ 190 h 190"/>
                <a:gd name="T8" fmla="*/ 516 w 5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190">
                  <a:moveTo>
                    <a:pt x="516" y="0"/>
                  </a:moveTo>
                  <a:lnTo>
                    <a:pt x="0" y="0"/>
                  </a:lnTo>
                  <a:lnTo>
                    <a:pt x="97" y="190"/>
                  </a:lnTo>
                  <a:lnTo>
                    <a:pt x="516" y="190"/>
                  </a:lnTo>
                  <a:lnTo>
                    <a:pt x="516" y="0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4" name="Freeform 14"/>
            <p:cNvSpPr/>
            <p:nvPr>
              <p:custDataLst>
                <p:tags r:id="rId8"/>
              </p:custDataLst>
            </p:nvPr>
          </p:nvSpPr>
          <p:spPr bwMode="auto">
            <a:xfrm>
              <a:off x="10100496" y="5"/>
              <a:ext cx="696059" cy="375920"/>
            </a:xfrm>
            <a:custGeom>
              <a:avLst/>
              <a:gdLst>
                <a:gd name="T0" fmla="*/ 112 w 209"/>
                <a:gd name="T1" fmla="*/ 0 h 190"/>
                <a:gd name="T2" fmla="*/ 102 w 209"/>
                <a:gd name="T3" fmla="*/ 0 h 190"/>
                <a:gd name="T4" fmla="*/ 0 w 209"/>
                <a:gd name="T5" fmla="*/ 190 h 190"/>
                <a:gd name="T6" fmla="*/ 209 w 209"/>
                <a:gd name="T7" fmla="*/ 190 h 190"/>
                <a:gd name="T8" fmla="*/ 112 w 209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90">
                  <a:moveTo>
                    <a:pt x="112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209" y="19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5"/>
            <p:cNvSpPr/>
            <p:nvPr>
              <p:custDataLst>
                <p:tags r:id="rId9"/>
              </p:custDataLst>
            </p:nvPr>
          </p:nvSpPr>
          <p:spPr bwMode="auto">
            <a:xfrm>
              <a:off x="10100496" y="5"/>
              <a:ext cx="696059" cy="375920"/>
            </a:xfrm>
            <a:custGeom>
              <a:avLst/>
              <a:gdLst>
                <a:gd name="T0" fmla="*/ 112 w 209"/>
                <a:gd name="T1" fmla="*/ 0 h 190"/>
                <a:gd name="T2" fmla="*/ 102 w 209"/>
                <a:gd name="T3" fmla="*/ 0 h 190"/>
                <a:gd name="T4" fmla="*/ 0 w 209"/>
                <a:gd name="T5" fmla="*/ 190 h 190"/>
                <a:gd name="T6" fmla="*/ 209 w 209"/>
                <a:gd name="T7" fmla="*/ 190 h 190"/>
                <a:gd name="T8" fmla="*/ 112 w 209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90">
                  <a:moveTo>
                    <a:pt x="112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209" y="190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6"/>
            <p:cNvSpPr/>
            <p:nvPr>
              <p:custDataLst>
                <p:tags r:id="rId10"/>
              </p:custDataLst>
            </p:nvPr>
          </p:nvSpPr>
          <p:spPr bwMode="auto">
            <a:xfrm>
              <a:off x="961821" y="5"/>
              <a:ext cx="2484494" cy="375920"/>
            </a:xfrm>
            <a:custGeom>
              <a:avLst/>
              <a:gdLst>
                <a:gd name="T0" fmla="*/ 746 w 746"/>
                <a:gd name="T1" fmla="*/ 0 h 190"/>
                <a:gd name="T2" fmla="*/ 102 w 746"/>
                <a:gd name="T3" fmla="*/ 0 h 190"/>
                <a:gd name="T4" fmla="*/ 0 w 746"/>
                <a:gd name="T5" fmla="*/ 190 h 190"/>
                <a:gd name="T6" fmla="*/ 649 w 746"/>
                <a:gd name="T7" fmla="*/ 190 h 190"/>
                <a:gd name="T8" fmla="*/ 746 w 74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190">
                  <a:moveTo>
                    <a:pt x="746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649" y="190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7"/>
            <p:cNvSpPr/>
            <p:nvPr>
              <p:custDataLst>
                <p:tags r:id="rId11"/>
              </p:custDataLst>
            </p:nvPr>
          </p:nvSpPr>
          <p:spPr bwMode="auto">
            <a:xfrm>
              <a:off x="961821" y="5"/>
              <a:ext cx="2484494" cy="375920"/>
            </a:xfrm>
            <a:custGeom>
              <a:avLst/>
              <a:gdLst>
                <a:gd name="T0" fmla="*/ 746 w 746"/>
                <a:gd name="T1" fmla="*/ 0 h 190"/>
                <a:gd name="T2" fmla="*/ 102 w 746"/>
                <a:gd name="T3" fmla="*/ 0 h 190"/>
                <a:gd name="T4" fmla="*/ 0 w 746"/>
                <a:gd name="T5" fmla="*/ 190 h 190"/>
                <a:gd name="T6" fmla="*/ 649 w 746"/>
                <a:gd name="T7" fmla="*/ 190 h 190"/>
                <a:gd name="T8" fmla="*/ 746 w 74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190">
                  <a:moveTo>
                    <a:pt x="746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649" y="190"/>
                  </a:lnTo>
                  <a:lnTo>
                    <a:pt x="7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任意多边形: 形状 17"/>
            <p:cNvSpPr/>
            <p:nvPr>
              <p:custDataLst>
                <p:tags r:id="rId12"/>
              </p:custDataLst>
            </p:nvPr>
          </p:nvSpPr>
          <p:spPr bwMode="auto">
            <a:xfrm>
              <a:off x="0" y="1"/>
              <a:ext cx="2577076" cy="375922"/>
            </a:xfrm>
            <a:custGeom>
              <a:avLst/>
              <a:gdLst>
                <a:gd name="connsiteX0" fmla="*/ 0 w 2577076"/>
                <a:gd name="connsiteY0" fmla="*/ 0 h 632784"/>
                <a:gd name="connsiteX1" fmla="*/ 2067522 w 2577076"/>
                <a:gd name="connsiteY1" fmla="*/ 0 h 632784"/>
                <a:gd name="connsiteX2" fmla="*/ 2577076 w 2577076"/>
                <a:gd name="connsiteY2" fmla="*/ 632784 h 632784"/>
                <a:gd name="connsiteX3" fmla="*/ 0 w 2577076"/>
                <a:gd name="connsiteY3" fmla="*/ 632784 h 63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7076" h="632784">
                  <a:moveTo>
                    <a:pt x="0" y="0"/>
                  </a:moveTo>
                  <a:lnTo>
                    <a:pt x="2067522" y="0"/>
                  </a:lnTo>
                  <a:lnTo>
                    <a:pt x="2577076" y="632784"/>
                  </a:lnTo>
                  <a:lnTo>
                    <a:pt x="0" y="6327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19" name="组合 18"/>
          <p:cNvGrpSpPr/>
          <p:nvPr>
            <p:custDataLst>
              <p:tags r:id="rId13"/>
            </p:custDataLst>
          </p:nvPr>
        </p:nvGrpSpPr>
        <p:grpSpPr>
          <a:xfrm>
            <a:off x="0" y="6565393"/>
            <a:ext cx="12192000" cy="292607"/>
            <a:chOff x="0" y="6482080"/>
            <a:chExt cx="12192000" cy="375918"/>
          </a:xfrm>
        </p:grpSpPr>
        <p:sp>
          <p:nvSpPr>
            <p:cNvPr id="20" name="任意多边形: 形状 19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0" y="6482082"/>
              <a:ext cx="12192000" cy="375916"/>
            </a:xfrm>
            <a:custGeom>
              <a:avLst/>
              <a:gdLst>
                <a:gd name="connsiteX0" fmla="*/ 0 w 12192000"/>
                <a:gd name="connsiteY0" fmla="*/ 0 h 632780"/>
                <a:gd name="connsiteX1" fmla="*/ 12192000 w 12192000"/>
                <a:gd name="connsiteY1" fmla="*/ 0 h 632780"/>
                <a:gd name="connsiteX2" fmla="*/ 12192000 w 12192000"/>
                <a:gd name="connsiteY2" fmla="*/ 632780 h 632780"/>
                <a:gd name="connsiteX3" fmla="*/ 0 w 12192000"/>
                <a:gd name="connsiteY3" fmla="*/ 632780 h 63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32780">
                  <a:moveTo>
                    <a:pt x="0" y="0"/>
                  </a:moveTo>
                  <a:lnTo>
                    <a:pt x="12192000" y="0"/>
                  </a:lnTo>
                  <a:lnTo>
                    <a:pt x="12192000" y="632780"/>
                  </a:lnTo>
                  <a:lnTo>
                    <a:pt x="0" y="6327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Freeform 8"/>
            <p:cNvSpPr/>
            <p:nvPr>
              <p:custDataLst>
                <p:tags r:id="rId15"/>
              </p:custDataLst>
            </p:nvPr>
          </p:nvSpPr>
          <p:spPr bwMode="auto">
            <a:xfrm flipH="1">
              <a:off x="1242246" y="6482082"/>
              <a:ext cx="9122024" cy="375916"/>
            </a:xfrm>
            <a:custGeom>
              <a:avLst/>
              <a:gdLst>
                <a:gd name="T0" fmla="*/ 2739 w 2739"/>
                <a:gd name="T1" fmla="*/ 296 h 296"/>
                <a:gd name="T2" fmla="*/ 2581 w 2739"/>
                <a:gd name="T3" fmla="*/ 0 h 296"/>
                <a:gd name="T4" fmla="*/ 0 w 2739"/>
                <a:gd name="T5" fmla="*/ 0 h 296"/>
                <a:gd name="T6" fmla="*/ 154 w 2739"/>
                <a:gd name="T7" fmla="*/ 296 h 296"/>
                <a:gd name="T8" fmla="*/ 2739 w 2739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9" h="296">
                  <a:moveTo>
                    <a:pt x="2739" y="296"/>
                  </a:moveTo>
                  <a:lnTo>
                    <a:pt x="2581" y="0"/>
                  </a:lnTo>
                  <a:lnTo>
                    <a:pt x="0" y="0"/>
                  </a:lnTo>
                  <a:lnTo>
                    <a:pt x="154" y="296"/>
                  </a:lnTo>
                  <a:lnTo>
                    <a:pt x="2739" y="2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22" name="Freeform 10"/>
            <p:cNvSpPr/>
            <p:nvPr>
              <p:custDataLst>
                <p:tags r:id="rId16"/>
              </p:custDataLst>
            </p:nvPr>
          </p:nvSpPr>
          <p:spPr bwMode="auto">
            <a:xfrm flipH="1">
              <a:off x="6484330" y="6482080"/>
              <a:ext cx="5707670" cy="375917"/>
            </a:xfrm>
            <a:custGeom>
              <a:avLst/>
              <a:gdLst>
                <a:gd name="T0" fmla="*/ 1824 w 1824"/>
                <a:gd name="T1" fmla="*/ 296 h 296"/>
                <a:gd name="T2" fmla="*/ 1671 w 1824"/>
                <a:gd name="T3" fmla="*/ 0 h 296"/>
                <a:gd name="T4" fmla="*/ 0 w 1824"/>
                <a:gd name="T5" fmla="*/ 0 h 296"/>
                <a:gd name="T6" fmla="*/ 158 w 1824"/>
                <a:gd name="T7" fmla="*/ 296 h 296"/>
                <a:gd name="T8" fmla="*/ 1824 w 1824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4" h="296">
                  <a:moveTo>
                    <a:pt x="1824" y="296"/>
                  </a:moveTo>
                  <a:lnTo>
                    <a:pt x="1671" y="0"/>
                  </a:lnTo>
                  <a:lnTo>
                    <a:pt x="0" y="0"/>
                  </a:lnTo>
                  <a:lnTo>
                    <a:pt x="158" y="296"/>
                  </a:lnTo>
                  <a:lnTo>
                    <a:pt x="1824" y="2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2"/>
            <p:cNvSpPr/>
            <p:nvPr>
              <p:custDataLst>
                <p:tags r:id="rId17"/>
              </p:custDataLst>
            </p:nvPr>
          </p:nvSpPr>
          <p:spPr bwMode="auto">
            <a:xfrm flipH="1">
              <a:off x="0" y="6482082"/>
              <a:ext cx="1718497" cy="375916"/>
            </a:xfrm>
            <a:custGeom>
              <a:avLst/>
              <a:gdLst>
                <a:gd name="T0" fmla="*/ 516 w 516"/>
                <a:gd name="T1" fmla="*/ 0 h 190"/>
                <a:gd name="T2" fmla="*/ 0 w 516"/>
                <a:gd name="T3" fmla="*/ 0 h 190"/>
                <a:gd name="T4" fmla="*/ 97 w 516"/>
                <a:gd name="T5" fmla="*/ 190 h 190"/>
                <a:gd name="T6" fmla="*/ 516 w 516"/>
                <a:gd name="T7" fmla="*/ 190 h 190"/>
                <a:gd name="T8" fmla="*/ 516 w 5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190">
                  <a:moveTo>
                    <a:pt x="516" y="0"/>
                  </a:moveTo>
                  <a:lnTo>
                    <a:pt x="0" y="0"/>
                  </a:lnTo>
                  <a:lnTo>
                    <a:pt x="97" y="190"/>
                  </a:lnTo>
                  <a:lnTo>
                    <a:pt x="516" y="19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A3D3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3"/>
            <p:cNvSpPr/>
            <p:nvPr>
              <p:custDataLst>
                <p:tags r:id="rId18"/>
              </p:custDataLst>
            </p:nvPr>
          </p:nvSpPr>
          <p:spPr bwMode="auto">
            <a:xfrm flipH="1">
              <a:off x="0" y="6482082"/>
              <a:ext cx="1718497" cy="375916"/>
            </a:xfrm>
            <a:custGeom>
              <a:avLst/>
              <a:gdLst>
                <a:gd name="T0" fmla="*/ 516 w 516"/>
                <a:gd name="T1" fmla="*/ 0 h 190"/>
                <a:gd name="T2" fmla="*/ 0 w 516"/>
                <a:gd name="T3" fmla="*/ 0 h 190"/>
                <a:gd name="T4" fmla="*/ 97 w 516"/>
                <a:gd name="T5" fmla="*/ 190 h 190"/>
                <a:gd name="T6" fmla="*/ 516 w 516"/>
                <a:gd name="T7" fmla="*/ 190 h 190"/>
                <a:gd name="T8" fmla="*/ 516 w 5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190">
                  <a:moveTo>
                    <a:pt x="516" y="0"/>
                  </a:moveTo>
                  <a:lnTo>
                    <a:pt x="0" y="0"/>
                  </a:lnTo>
                  <a:lnTo>
                    <a:pt x="97" y="190"/>
                  </a:lnTo>
                  <a:lnTo>
                    <a:pt x="516" y="190"/>
                  </a:lnTo>
                  <a:lnTo>
                    <a:pt x="516" y="0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>
              <p:custDataLst>
                <p:tags r:id="rId19"/>
              </p:custDataLst>
            </p:nvPr>
          </p:nvSpPr>
          <p:spPr bwMode="auto">
            <a:xfrm flipH="1">
              <a:off x="1395445" y="6482082"/>
              <a:ext cx="696059" cy="375916"/>
            </a:xfrm>
            <a:custGeom>
              <a:avLst/>
              <a:gdLst>
                <a:gd name="T0" fmla="*/ 112 w 209"/>
                <a:gd name="T1" fmla="*/ 0 h 190"/>
                <a:gd name="T2" fmla="*/ 102 w 209"/>
                <a:gd name="T3" fmla="*/ 0 h 190"/>
                <a:gd name="T4" fmla="*/ 0 w 209"/>
                <a:gd name="T5" fmla="*/ 190 h 190"/>
                <a:gd name="T6" fmla="*/ 209 w 209"/>
                <a:gd name="T7" fmla="*/ 190 h 190"/>
                <a:gd name="T8" fmla="*/ 112 w 209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90">
                  <a:moveTo>
                    <a:pt x="112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209" y="19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>
              <p:custDataLst>
                <p:tags r:id="rId20"/>
              </p:custDataLst>
            </p:nvPr>
          </p:nvSpPr>
          <p:spPr bwMode="auto">
            <a:xfrm flipH="1">
              <a:off x="1395445" y="6482082"/>
              <a:ext cx="696059" cy="375916"/>
            </a:xfrm>
            <a:custGeom>
              <a:avLst/>
              <a:gdLst>
                <a:gd name="T0" fmla="*/ 112 w 209"/>
                <a:gd name="T1" fmla="*/ 0 h 190"/>
                <a:gd name="T2" fmla="*/ 102 w 209"/>
                <a:gd name="T3" fmla="*/ 0 h 190"/>
                <a:gd name="T4" fmla="*/ 0 w 209"/>
                <a:gd name="T5" fmla="*/ 190 h 190"/>
                <a:gd name="T6" fmla="*/ 209 w 209"/>
                <a:gd name="T7" fmla="*/ 190 h 190"/>
                <a:gd name="T8" fmla="*/ 112 w 209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90">
                  <a:moveTo>
                    <a:pt x="112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209" y="190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>
              <p:custDataLst>
                <p:tags r:id="rId21"/>
              </p:custDataLst>
            </p:nvPr>
          </p:nvSpPr>
          <p:spPr bwMode="auto">
            <a:xfrm flipH="1">
              <a:off x="8745685" y="6482082"/>
              <a:ext cx="2484494" cy="375916"/>
            </a:xfrm>
            <a:custGeom>
              <a:avLst/>
              <a:gdLst>
                <a:gd name="T0" fmla="*/ 746 w 746"/>
                <a:gd name="T1" fmla="*/ 0 h 190"/>
                <a:gd name="T2" fmla="*/ 102 w 746"/>
                <a:gd name="T3" fmla="*/ 0 h 190"/>
                <a:gd name="T4" fmla="*/ 0 w 746"/>
                <a:gd name="T5" fmla="*/ 190 h 190"/>
                <a:gd name="T6" fmla="*/ 649 w 746"/>
                <a:gd name="T7" fmla="*/ 190 h 190"/>
                <a:gd name="T8" fmla="*/ 746 w 74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190">
                  <a:moveTo>
                    <a:pt x="746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649" y="190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>
              <p:custDataLst>
                <p:tags r:id="rId22"/>
              </p:custDataLst>
            </p:nvPr>
          </p:nvSpPr>
          <p:spPr bwMode="auto">
            <a:xfrm flipH="1">
              <a:off x="8745685" y="6482082"/>
              <a:ext cx="2484494" cy="375916"/>
            </a:xfrm>
            <a:custGeom>
              <a:avLst/>
              <a:gdLst>
                <a:gd name="T0" fmla="*/ 746 w 746"/>
                <a:gd name="T1" fmla="*/ 0 h 190"/>
                <a:gd name="T2" fmla="*/ 102 w 746"/>
                <a:gd name="T3" fmla="*/ 0 h 190"/>
                <a:gd name="T4" fmla="*/ 0 w 746"/>
                <a:gd name="T5" fmla="*/ 190 h 190"/>
                <a:gd name="T6" fmla="*/ 649 w 746"/>
                <a:gd name="T7" fmla="*/ 190 h 190"/>
                <a:gd name="T8" fmla="*/ 746 w 74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190">
                  <a:moveTo>
                    <a:pt x="746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649" y="190"/>
                  </a:lnTo>
                  <a:lnTo>
                    <a:pt x="746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/>
            <p:nvPr>
              <p:custDataLst>
                <p:tags r:id="rId23"/>
              </p:custDataLst>
            </p:nvPr>
          </p:nvSpPr>
          <p:spPr bwMode="auto">
            <a:xfrm flipH="1">
              <a:off x="9614924" y="6482080"/>
              <a:ext cx="2577076" cy="375918"/>
            </a:xfrm>
            <a:custGeom>
              <a:avLst/>
              <a:gdLst>
                <a:gd name="connsiteX0" fmla="*/ 0 w 2577076"/>
                <a:gd name="connsiteY0" fmla="*/ 0 h 632784"/>
                <a:gd name="connsiteX1" fmla="*/ 2067522 w 2577076"/>
                <a:gd name="connsiteY1" fmla="*/ 0 h 632784"/>
                <a:gd name="connsiteX2" fmla="*/ 2577076 w 2577076"/>
                <a:gd name="connsiteY2" fmla="*/ 632784 h 632784"/>
                <a:gd name="connsiteX3" fmla="*/ 0 w 2577076"/>
                <a:gd name="connsiteY3" fmla="*/ 632784 h 63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7076" h="632784">
                  <a:moveTo>
                    <a:pt x="0" y="0"/>
                  </a:moveTo>
                  <a:lnTo>
                    <a:pt x="2067522" y="0"/>
                  </a:lnTo>
                  <a:lnTo>
                    <a:pt x="2577076" y="632784"/>
                  </a:lnTo>
                  <a:lnTo>
                    <a:pt x="0" y="6327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26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2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0" y="1"/>
            <a:ext cx="12192000" cy="292608"/>
            <a:chOff x="0" y="1"/>
            <a:chExt cx="12192000" cy="375924"/>
          </a:xfrm>
        </p:grpSpPr>
        <p:sp>
          <p:nvSpPr>
            <p:cNvPr id="11" name="任意多边形: 形状 10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5"/>
              <a:ext cx="12192000" cy="375920"/>
            </a:xfrm>
            <a:custGeom>
              <a:avLst/>
              <a:gdLst>
                <a:gd name="connsiteX0" fmla="*/ 0 w 12192000"/>
                <a:gd name="connsiteY0" fmla="*/ 0 h 632780"/>
                <a:gd name="connsiteX1" fmla="*/ 12192000 w 12192000"/>
                <a:gd name="connsiteY1" fmla="*/ 0 h 632780"/>
                <a:gd name="connsiteX2" fmla="*/ 12192000 w 12192000"/>
                <a:gd name="connsiteY2" fmla="*/ 632780 h 632780"/>
                <a:gd name="connsiteX3" fmla="*/ 0 w 12192000"/>
                <a:gd name="connsiteY3" fmla="*/ 632780 h 63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32780">
                  <a:moveTo>
                    <a:pt x="0" y="0"/>
                  </a:moveTo>
                  <a:lnTo>
                    <a:pt x="12192000" y="0"/>
                  </a:lnTo>
                  <a:lnTo>
                    <a:pt x="12192000" y="632780"/>
                  </a:lnTo>
                  <a:lnTo>
                    <a:pt x="0" y="6327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Freeform 8"/>
            <p:cNvSpPr/>
            <p:nvPr>
              <p:custDataLst>
                <p:tags r:id="rId4"/>
              </p:custDataLst>
            </p:nvPr>
          </p:nvSpPr>
          <p:spPr bwMode="auto">
            <a:xfrm>
              <a:off x="1827730" y="5"/>
              <a:ext cx="9122024" cy="375920"/>
            </a:xfrm>
            <a:custGeom>
              <a:avLst/>
              <a:gdLst>
                <a:gd name="T0" fmla="*/ 2739 w 2739"/>
                <a:gd name="T1" fmla="*/ 296 h 296"/>
                <a:gd name="T2" fmla="*/ 2581 w 2739"/>
                <a:gd name="T3" fmla="*/ 0 h 296"/>
                <a:gd name="T4" fmla="*/ 0 w 2739"/>
                <a:gd name="T5" fmla="*/ 0 h 296"/>
                <a:gd name="T6" fmla="*/ 154 w 2739"/>
                <a:gd name="T7" fmla="*/ 296 h 296"/>
                <a:gd name="T8" fmla="*/ 2739 w 2739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9" h="296">
                  <a:moveTo>
                    <a:pt x="2739" y="296"/>
                  </a:moveTo>
                  <a:lnTo>
                    <a:pt x="2581" y="0"/>
                  </a:lnTo>
                  <a:lnTo>
                    <a:pt x="0" y="0"/>
                  </a:lnTo>
                  <a:lnTo>
                    <a:pt x="154" y="296"/>
                  </a:lnTo>
                  <a:lnTo>
                    <a:pt x="2739" y="2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0"/>
            <p:cNvSpPr/>
            <p:nvPr>
              <p:custDataLst>
                <p:tags r:id="rId5"/>
              </p:custDataLst>
            </p:nvPr>
          </p:nvSpPr>
          <p:spPr bwMode="auto">
            <a:xfrm>
              <a:off x="0" y="3"/>
              <a:ext cx="5707670" cy="375921"/>
            </a:xfrm>
            <a:custGeom>
              <a:avLst/>
              <a:gdLst>
                <a:gd name="T0" fmla="*/ 1824 w 1824"/>
                <a:gd name="T1" fmla="*/ 296 h 296"/>
                <a:gd name="T2" fmla="*/ 1671 w 1824"/>
                <a:gd name="T3" fmla="*/ 0 h 296"/>
                <a:gd name="T4" fmla="*/ 0 w 1824"/>
                <a:gd name="T5" fmla="*/ 0 h 296"/>
                <a:gd name="T6" fmla="*/ 158 w 1824"/>
                <a:gd name="T7" fmla="*/ 296 h 296"/>
                <a:gd name="T8" fmla="*/ 1824 w 1824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4" h="296">
                  <a:moveTo>
                    <a:pt x="1824" y="296"/>
                  </a:moveTo>
                  <a:lnTo>
                    <a:pt x="1671" y="0"/>
                  </a:lnTo>
                  <a:lnTo>
                    <a:pt x="0" y="0"/>
                  </a:lnTo>
                  <a:lnTo>
                    <a:pt x="158" y="296"/>
                  </a:lnTo>
                  <a:lnTo>
                    <a:pt x="1824" y="2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/>
            <p:nvPr>
              <p:custDataLst>
                <p:tags r:id="rId6"/>
              </p:custDataLst>
            </p:nvPr>
          </p:nvSpPr>
          <p:spPr bwMode="auto">
            <a:xfrm>
              <a:off x="10473503" y="5"/>
              <a:ext cx="1718497" cy="375920"/>
            </a:xfrm>
            <a:custGeom>
              <a:avLst/>
              <a:gdLst>
                <a:gd name="T0" fmla="*/ 516 w 516"/>
                <a:gd name="T1" fmla="*/ 0 h 190"/>
                <a:gd name="T2" fmla="*/ 0 w 516"/>
                <a:gd name="T3" fmla="*/ 0 h 190"/>
                <a:gd name="T4" fmla="*/ 97 w 516"/>
                <a:gd name="T5" fmla="*/ 190 h 190"/>
                <a:gd name="T6" fmla="*/ 516 w 516"/>
                <a:gd name="T7" fmla="*/ 190 h 190"/>
                <a:gd name="T8" fmla="*/ 516 w 5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190">
                  <a:moveTo>
                    <a:pt x="516" y="0"/>
                  </a:moveTo>
                  <a:lnTo>
                    <a:pt x="0" y="0"/>
                  </a:lnTo>
                  <a:lnTo>
                    <a:pt x="97" y="190"/>
                  </a:lnTo>
                  <a:lnTo>
                    <a:pt x="516" y="19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A3D3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/>
            <p:nvPr>
              <p:custDataLst>
                <p:tags r:id="rId7"/>
              </p:custDataLst>
            </p:nvPr>
          </p:nvSpPr>
          <p:spPr bwMode="auto">
            <a:xfrm>
              <a:off x="10473503" y="5"/>
              <a:ext cx="1718497" cy="375920"/>
            </a:xfrm>
            <a:custGeom>
              <a:avLst/>
              <a:gdLst>
                <a:gd name="T0" fmla="*/ 516 w 516"/>
                <a:gd name="T1" fmla="*/ 0 h 190"/>
                <a:gd name="T2" fmla="*/ 0 w 516"/>
                <a:gd name="T3" fmla="*/ 0 h 190"/>
                <a:gd name="T4" fmla="*/ 97 w 516"/>
                <a:gd name="T5" fmla="*/ 190 h 190"/>
                <a:gd name="T6" fmla="*/ 516 w 516"/>
                <a:gd name="T7" fmla="*/ 190 h 190"/>
                <a:gd name="T8" fmla="*/ 516 w 5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190">
                  <a:moveTo>
                    <a:pt x="516" y="0"/>
                  </a:moveTo>
                  <a:lnTo>
                    <a:pt x="0" y="0"/>
                  </a:lnTo>
                  <a:lnTo>
                    <a:pt x="97" y="190"/>
                  </a:lnTo>
                  <a:lnTo>
                    <a:pt x="516" y="190"/>
                  </a:lnTo>
                  <a:lnTo>
                    <a:pt x="516" y="0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6" name="Freeform 14"/>
            <p:cNvSpPr/>
            <p:nvPr>
              <p:custDataLst>
                <p:tags r:id="rId8"/>
              </p:custDataLst>
            </p:nvPr>
          </p:nvSpPr>
          <p:spPr bwMode="auto">
            <a:xfrm>
              <a:off x="10100496" y="5"/>
              <a:ext cx="696059" cy="375920"/>
            </a:xfrm>
            <a:custGeom>
              <a:avLst/>
              <a:gdLst>
                <a:gd name="T0" fmla="*/ 112 w 209"/>
                <a:gd name="T1" fmla="*/ 0 h 190"/>
                <a:gd name="T2" fmla="*/ 102 w 209"/>
                <a:gd name="T3" fmla="*/ 0 h 190"/>
                <a:gd name="T4" fmla="*/ 0 w 209"/>
                <a:gd name="T5" fmla="*/ 190 h 190"/>
                <a:gd name="T6" fmla="*/ 209 w 209"/>
                <a:gd name="T7" fmla="*/ 190 h 190"/>
                <a:gd name="T8" fmla="*/ 112 w 209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90">
                  <a:moveTo>
                    <a:pt x="112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209" y="19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/>
            <p:nvPr>
              <p:custDataLst>
                <p:tags r:id="rId9"/>
              </p:custDataLst>
            </p:nvPr>
          </p:nvSpPr>
          <p:spPr bwMode="auto">
            <a:xfrm>
              <a:off x="10100496" y="5"/>
              <a:ext cx="696059" cy="375920"/>
            </a:xfrm>
            <a:custGeom>
              <a:avLst/>
              <a:gdLst>
                <a:gd name="T0" fmla="*/ 112 w 209"/>
                <a:gd name="T1" fmla="*/ 0 h 190"/>
                <a:gd name="T2" fmla="*/ 102 w 209"/>
                <a:gd name="T3" fmla="*/ 0 h 190"/>
                <a:gd name="T4" fmla="*/ 0 w 209"/>
                <a:gd name="T5" fmla="*/ 190 h 190"/>
                <a:gd name="T6" fmla="*/ 209 w 209"/>
                <a:gd name="T7" fmla="*/ 190 h 190"/>
                <a:gd name="T8" fmla="*/ 112 w 209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90">
                  <a:moveTo>
                    <a:pt x="112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209" y="190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>
              <p:custDataLst>
                <p:tags r:id="rId10"/>
              </p:custDataLst>
            </p:nvPr>
          </p:nvSpPr>
          <p:spPr bwMode="auto">
            <a:xfrm>
              <a:off x="961821" y="5"/>
              <a:ext cx="2484494" cy="375920"/>
            </a:xfrm>
            <a:custGeom>
              <a:avLst/>
              <a:gdLst>
                <a:gd name="T0" fmla="*/ 746 w 746"/>
                <a:gd name="T1" fmla="*/ 0 h 190"/>
                <a:gd name="T2" fmla="*/ 102 w 746"/>
                <a:gd name="T3" fmla="*/ 0 h 190"/>
                <a:gd name="T4" fmla="*/ 0 w 746"/>
                <a:gd name="T5" fmla="*/ 190 h 190"/>
                <a:gd name="T6" fmla="*/ 649 w 746"/>
                <a:gd name="T7" fmla="*/ 190 h 190"/>
                <a:gd name="T8" fmla="*/ 746 w 74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190">
                  <a:moveTo>
                    <a:pt x="746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649" y="190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>
              <p:custDataLst>
                <p:tags r:id="rId11"/>
              </p:custDataLst>
            </p:nvPr>
          </p:nvSpPr>
          <p:spPr bwMode="auto">
            <a:xfrm>
              <a:off x="961821" y="5"/>
              <a:ext cx="2484494" cy="375920"/>
            </a:xfrm>
            <a:custGeom>
              <a:avLst/>
              <a:gdLst>
                <a:gd name="T0" fmla="*/ 746 w 746"/>
                <a:gd name="T1" fmla="*/ 0 h 190"/>
                <a:gd name="T2" fmla="*/ 102 w 746"/>
                <a:gd name="T3" fmla="*/ 0 h 190"/>
                <a:gd name="T4" fmla="*/ 0 w 746"/>
                <a:gd name="T5" fmla="*/ 190 h 190"/>
                <a:gd name="T6" fmla="*/ 649 w 746"/>
                <a:gd name="T7" fmla="*/ 190 h 190"/>
                <a:gd name="T8" fmla="*/ 746 w 74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190">
                  <a:moveTo>
                    <a:pt x="746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649" y="190"/>
                  </a:lnTo>
                  <a:lnTo>
                    <a:pt x="7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任意多边形: 形状 19"/>
            <p:cNvSpPr/>
            <p:nvPr>
              <p:custDataLst>
                <p:tags r:id="rId12"/>
              </p:custDataLst>
            </p:nvPr>
          </p:nvSpPr>
          <p:spPr bwMode="auto">
            <a:xfrm>
              <a:off x="0" y="1"/>
              <a:ext cx="2577076" cy="375922"/>
            </a:xfrm>
            <a:custGeom>
              <a:avLst/>
              <a:gdLst>
                <a:gd name="connsiteX0" fmla="*/ 0 w 2577076"/>
                <a:gd name="connsiteY0" fmla="*/ 0 h 632784"/>
                <a:gd name="connsiteX1" fmla="*/ 2067522 w 2577076"/>
                <a:gd name="connsiteY1" fmla="*/ 0 h 632784"/>
                <a:gd name="connsiteX2" fmla="*/ 2577076 w 2577076"/>
                <a:gd name="connsiteY2" fmla="*/ 632784 h 632784"/>
                <a:gd name="connsiteX3" fmla="*/ 0 w 2577076"/>
                <a:gd name="connsiteY3" fmla="*/ 632784 h 63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7076" h="632784">
                  <a:moveTo>
                    <a:pt x="0" y="0"/>
                  </a:moveTo>
                  <a:lnTo>
                    <a:pt x="2067522" y="0"/>
                  </a:lnTo>
                  <a:lnTo>
                    <a:pt x="2577076" y="632784"/>
                  </a:lnTo>
                  <a:lnTo>
                    <a:pt x="0" y="6327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>
            <p:custDataLst>
              <p:tags r:id="rId13"/>
            </p:custDataLst>
          </p:nvPr>
        </p:nvGrpSpPr>
        <p:grpSpPr>
          <a:xfrm>
            <a:off x="0" y="6565393"/>
            <a:ext cx="12192000" cy="292607"/>
            <a:chOff x="0" y="6482080"/>
            <a:chExt cx="12192000" cy="375918"/>
          </a:xfrm>
        </p:grpSpPr>
        <p:sp>
          <p:nvSpPr>
            <p:cNvPr id="22" name="任意多边形: 形状 21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0" y="6482082"/>
              <a:ext cx="12192000" cy="375916"/>
            </a:xfrm>
            <a:custGeom>
              <a:avLst/>
              <a:gdLst>
                <a:gd name="connsiteX0" fmla="*/ 0 w 12192000"/>
                <a:gd name="connsiteY0" fmla="*/ 0 h 632780"/>
                <a:gd name="connsiteX1" fmla="*/ 12192000 w 12192000"/>
                <a:gd name="connsiteY1" fmla="*/ 0 h 632780"/>
                <a:gd name="connsiteX2" fmla="*/ 12192000 w 12192000"/>
                <a:gd name="connsiteY2" fmla="*/ 632780 h 632780"/>
                <a:gd name="connsiteX3" fmla="*/ 0 w 12192000"/>
                <a:gd name="connsiteY3" fmla="*/ 632780 h 63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32780">
                  <a:moveTo>
                    <a:pt x="0" y="0"/>
                  </a:moveTo>
                  <a:lnTo>
                    <a:pt x="12192000" y="0"/>
                  </a:lnTo>
                  <a:lnTo>
                    <a:pt x="12192000" y="632780"/>
                  </a:lnTo>
                  <a:lnTo>
                    <a:pt x="0" y="6327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3" name="Freeform 8"/>
            <p:cNvSpPr/>
            <p:nvPr>
              <p:custDataLst>
                <p:tags r:id="rId15"/>
              </p:custDataLst>
            </p:nvPr>
          </p:nvSpPr>
          <p:spPr bwMode="auto">
            <a:xfrm flipH="1">
              <a:off x="1242246" y="6482082"/>
              <a:ext cx="9122024" cy="375916"/>
            </a:xfrm>
            <a:custGeom>
              <a:avLst/>
              <a:gdLst>
                <a:gd name="T0" fmla="*/ 2739 w 2739"/>
                <a:gd name="T1" fmla="*/ 296 h 296"/>
                <a:gd name="T2" fmla="*/ 2581 w 2739"/>
                <a:gd name="T3" fmla="*/ 0 h 296"/>
                <a:gd name="T4" fmla="*/ 0 w 2739"/>
                <a:gd name="T5" fmla="*/ 0 h 296"/>
                <a:gd name="T6" fmla="*/ 154 w 2739"/>
                <a:gd name="T7" fmla="*/ 296 h 296"/>
                <a:gd name="T8" fmla="*/ 2739 w 2739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9" h="296">
                  <a:moveTo>
                    <a:pt x="2739" y="296"/>
                  </a:moveTo>
                  <a:lnTo>
                    <a:pt x="2581" y="0"/>
                  </a:lnTo>
                  <a:lnTo>
                    <a:pt x="0" y="0"/>
                  </a:lnTo>
                  <a:lnTo>
                    <a:pt x="154" y="296"/>
                  </a:lnTo>
                  <a:lnTo>
                    <a:pt x="2739" y="2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24" name="Freeform 10"/>
            <p:cNvSpPr/>
            <p:nvPr>
              <p:custDataLst>
                <p:tags r:id="rId16"/>
              </p:custDataLst>
            </p:nvPr>
          </p:nvSpPr>
          <p:spPr bwMode="auto">
            <a:xfrm flipH="1">
              <a:off x="6484330" y="6482080"/>
              <a:ext cx="5707670" cy="375917"/>
            </a:xfrm>
            <a:custGeom>
              <a:avLst/>
              <a:gdLst>
                <a:gd name="T0" fmla="*/ 1824 w 1824"/>
                <a:gd name="T1" fmla="*/ 296 h 296"/>
                <a:gd name="T2" fmla="*/ 1671 w 1824"/>
                <a:gd name="T3" fmla="*/ 0 h 296"/>
                <a:gd name="T4" fmla="*/ 0 w 1824"/>
                <a:gd name="T5" fmla="*/ 0 h 296"/>
                <a:gd name="T6" fmla="*/ 158 w 1824"/>
                <a:gd name="T7" fmla="*/ 296 h 296"/>
                <a:gd name="T8" fmla="*/ 1824 w 1824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4" h="296">
                  <a:moveTo>
                    <a:pt x="1824" y="296"/>
                  </a:moveTo>
                  <a:lnTo>
                    <a:pt x="1671" y="0"/>
                  </a:lnTo>
                  <a:lnTo>
                    <a:pt x="0" y="0"/>
                  </a:lnTo>
                  <a:lnTo>
                    <a:pt x="158" y="296"/>
                  </a:lnTo>
                  <a:lnTo>
                    <a:pt x="1824" y="2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"/>
            <p:cNvSpPr/>
            <p:nvPr>
              <p:custDataLst>
                <p:tags r:id="rId17"/>
              </p:custDataLst>
            </p:nvPr>
          </p:nvSpPr>
          <p:spPr bwMode="auto">
            <a:xfrm flipH="1">
              <a:off x="0" y="6482082"/>
              <a:ext cx="1718497" cy="375916"/>
            </a:xfrm>
            <a:custGeom>
              <a:avLst/>
              <a:gdLst>
                <a:gd name="T0" fmla="*/ 516 w 516"/>
                <a:gd name="T1" fmla="*/ 0 h 190"/>
                <a:gd name="T2" fmla="*/ 0 w 516"/>
                <a:gd name="T3" fmla="*/ 0 h 190"/>
                <a:gd name="T4" fmla="*/ 97 w 516"/>
                <a:gd name="T5" fmla="*/ 190 h 190"/>
                <a:gd name="T6" fmla="*/ 516 w 516"/>
                <a:gd name="T7" fmla="*/ 190 h 190"/>
                <a:gd name="T8" fmla="*/ 516 w 5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190">
                  <a:moveTo>
                    <a:pt x="516" y="0"/>
                  </a:moveTo>
                  <a:lnTo>
                    <a:pt x="0" y="0"/>
                  </a:lnTo>
                  <a:lnTo>
                    <a:pt x="97" y="190"/>
                  </a:lnTo>
                  <a:lnTo>
                    <a:pt x="516" y="19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A3D3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3"/>
            <p:cNvSpPr/>
            <p:nvPr>
              <p:custDataLst>
                <p:tags r:id="rId18"/>
              </p:custDataLst>
            </p:nvPr>
          </p:nvSpPr>
          <p:spPr bwMode="auto">
            <a:xfrm flipH="1">
              <a:off x="0" y="6482082"/>
              <a:ext cx="1718497" cy="375916"/>
            </a:xfrm>
            <a:custGeom>
              <a:avLst/>
              <a:gdLst>
                <a:gd name="T0" fmla="*/ 516 w 516"/>
                <a:gd name="T1" fmla="*/ 0 h 190"/>
                <a:gd name="T2" fmla="*/ 0 w 516"/>
                <a:gd name="T3" fmla="*/ 0 h 190"/>
                <a:gd name="T4" fmla="*/ 97 w 516"/>
                <a:gd name="T5" fmla="*/ 190 h 190"/>
                <a:gd name="T6" fmla="*/ 516 w 516"/>
                <a:gd name="T7" fmla="*/ 190 h 190"/>
                <a:gd name="T8" fmla="*/ 516 w 5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190">
                  <a:moveTo>
                    <a:pt x="516" y="0"/>
                  </a:moveTo>
                  <a:lnTo>
                    <a:pt x="0" y="0"/>
                  </a:lnTo>
                  <a:lnTo>
                    <a:pt x="97" y="190"/>
                  </a:lnTo>
                  <a:lnTo>
                    <a:pt x="516" y="190"/>
                  </a:lnTo>
                  <a:lnTo>
                    <a:pt x="516" y="0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4"/>
            <p:cNvSpPr/>
            <p:nvPr>
              <p:custDataLst>
                <p:tags r:id="rId19"/>
              </p:custDataLst>
            </p:nvPr>
          </p:nvSpPr>
          <p:spPr bwMode="auto">
            <a:xfrm flipH="1">
              <a:off x="1395445" y="6482082"/>
              <a:ext cx="696059" cy="375916"/>
            </a:xfrm>
            <a:custGeom>
              <a:avLst/>
              <a:gdLst>
                <a:gd name="T0" fmla="*/ 112 w 209"/>
                <a:gd name="T1" fmla="*/ 0 h 190"/>
                <a:gd name="T2" fmla="*/ 102 w 209"/>
                <a:gd name="T3" fmla="*/ 0 h 190"/>
                <a:gd name="T4" fmla="*/ 0 w 209"/>
                <a:gd name="T5" fmla="*/ 190 h 190"/>
                <a:gd name="T6" fmla="*/ 209 w 209"/>
                <a:gd name="T7" fmla="*/ 190 h 190"/>
                <a:gd name="T8" fmla="*/ 112 w 209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90">
                  <a:moveTo>
                    <a:pt x="112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209" y="19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5"/>
            <p:cNvSpPr/>
            <p:nvPr>
              <p:custDataLst>
                <p:tags r:id="rId20"/>
              </p:custDataLst>
            </p:nvPr>
          </p:nvSpPr>
          <p:spPr bwMode="auto">
            <a:xfrm flipH="1">
              <a:off x="1395445" y="6482082"/>
              <a:ext cx="696059" cy="375916"/>
            </a:xfrm>
            <a:custGeom>
              <a:avLst/>
              <a:gdLst>
                <a:gd name="T0" fmla="*/ 112 w 209"/>
                <a:gd name="T1" fmla="*/ 0 h 190"/>
                <a:gd name="T2" fmla="*/ 102 w 209"/>
                <a:gd name="T3" fmla="*/ 0 h 190"/>
                <a:gd name="T4" fmla="*/ 0 w 209"/>
                <a:gd name="T5" fmla="*/ 190 h 190"/>
                <a:gd name="T6" fmla="*/ 209 w 209"/>
                <a:gd name="T7" fmla="*/ 190 h 190"/>
                <a:gd name="T8" fmla="*/ 112 w 209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90">
                  <a:moveTo>
                    <a:pt x="112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209" y="190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6"/>
            <p:cNvSpPr/>
            <p:nvPr>
              <p:custDataLst>
                <p:tags r:id="rId21"/>
              </p:custDataLst>
            </p:nvPr>
          </p:nvSpPr>
          <p:spPr bwMode="auto">
            <a:xfrm flipH="1">
              <a:off x="8745685" y="6482082"/>
              <a:ext cx="2484494" cy="375916"/>
            </a:xfrm>
            <a:custGeom>
              <a:avLst/>
              <a:gdLst>
                <a:gd name="T0" fmla="*/ 746 w 746"/>
                <a:gd name="T1" fmla="*/ 0 h 190"/>
                <a:gd name="T2" fmla="*/ 102 w 746"/>
                <a:gd name="T3" fmla="*/ 0 h 190"/>
                <a:gd name="T4" fmla="*/ 0 w 746"/>
                <a:gd name="T5" fmla="*/ 190 h 190"/>
                <a:gd name="T6" fmla="*/ 649 w 746"/>
                <a:gd name="T7" fmla="*/ 190 h 190"/>
                <a:gd name="T8" fmla="*/ 746 w 74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190">
                  <a:moveTo>
                    <a:pt x="746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649" y="190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7"/>
            <p:cNvSpPr/>
            <p:nvPr>
              <p:custDataLst>
                <p:tags r:id="rId22"/>
              </p:custDataLst>
            </p:nvPr>
          </p:nvSpPr>
          <p:spPr bwMode="auto">
            <a:xfrm flipH="1">
              <a:off x="8745685" y="6482082"/>
              <a:ext cx="2484494" cy="375916"/>
            </a:xfrm>
            <a:custGeom>
              <a:avLst/>
              <a:gdLst>
                <a:gd name="T0" fmla="*/ 746 w 746"/>
                <a:gd name="T1" fmla="*/ 0 h 190"/>
                <a:gd name="T2" fmla="*/ 102 w 746"/>
                <a:gd name="T3" fmla="*/ 0 h 190"/>
                <a:gd name="T4" fmla="*/ 0 w 746"/>
                <a:gd name="T5" fmla="*/ 190 h 190"/>
                <a:gd name="T6" fmla="*/ 649 w 746"/>
                <a:gd name="T7" fmla="*/ 190 h 190"/>
                <a:gd name="T8" fmla="*/ 746 w 74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190">
                  <a:moveTo>
                    <a:pt x="746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649" y="190"/>
                  </a:lnTo>
                  <a:lnTo>
                    <a:pt x="746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任意多边形: 形状 30"/>
            <p:cNvSpPr/>
            <p:nvPr>
              <p:custDataLst>
                <p:tags r:id="rId23"/>
              </p:custDataLst>
            </p:nvPr>
          </p:nvSpPr>
          <p:spPr bwMode="auto">
            <a:xfrm flipH="1">
              <a:off x="9614924" y="6482080"/>
              <a:ext cx="2577076" cy="375918"/>
            </a:xfrm>
            <a:custGeom>
              <a:avLst/>
              <a:gdLst>
                <a:gd name="connsiteX0" fmla="*/ 0 w 2577076"/>
                <a:gd name="connsiteY0" fmla="*/ 0 h 632784"/>
                <a:gd name="connsiteX1" fmla="*/ 2067522 w 2577076"/>
                <a:gd name="connsiteY1" fmla="*/ 0 h 632784"/>
                <a:gd name="connsiteX2" fmla="*/ 2577076 w 2577076"/>
                <a:gd name="connsiteY2" fmla="*/ 632784 h 632784"/>
                <a:gd name="connsiteX3" fmla="*/ 0 w 2577076"/>
                <a:gd name="connsiteY3" fmla="*/ 632784 h 63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7076" h="632784">
                  <a:moveTo>
                    <a:pt x="0" y="0"/>
                  </a:moveTo>
                  <a:lnTo>
                    <a:pt x="2067522" y="0"/>
                  </a:lnTo>
                  <a:lnTo>
                    <a:pt x="2577076" y="632784"/>
                  </a:lnTo>
                  <a:lnTo>
                    <a:pt x="0" y="6327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5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26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27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28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2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3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3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1"/>
            <a:ext cx="12192000" cy="292608"/>
            <a:chOff x="0" y="1"/>
            <a:chExt cx="12192000" cy="375924"/>
          </a:xfrm>
        </p:grpSpPr>
        <p:sp>
          <p:nvSpPr>
            <p:cNvPr id="7" name="任意多边形: 形状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5"/>
              <a:ext cx="12192000" cy="375920"/>
            </a:xfrm>
            <a:custGeom>
              <a:avLst/>
              <a:gdLst>
                <a:gd name="connsiteX0" fmla="*/ 0 w 12192000"/>
                <a:gd name="connsiteY0" fmla="*/ 0 h 632780"/>
                <a:gd name="connsiteX1" fmla="*/ 12192000 w 12192000"/>
                <a:gd name="connsiteY1" fmla="*/ 0 h 632780"/>
                <a:gd name="connsiteX2" fmla="*/ 12192000 w 12192000"/>
                <a:gd name="connsiteY2" fmla="*/ 632780 h 632780"/>
                <a:gd name="connsiteX3" fmla="*/ 0 w 12192000"/>
                <a:gd name="connsiteY3" fmla="*/ 632780 h 63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32780">
                  <a:moveTo>
                    <a:pt x="0" y="0"/>
                  </a:moveTo>
                  <a:lnTo>
                    <a:pt x="12192000" y="0"/>
                  </a:lnTo>
                  <a:lnTo>
                    <a:pt x="12192000" y="632780"/>
                  </a:lnTo>
                  <a:lnTo>
                    <a:pt x="0" y="6327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8" name="Freeform 8"/>
            <p:cNvSpPr/>
            <p:nvPr>
              <p:custDataLst>
                <p:tags r:id="rId4"/>
              </p:custDataLst>
            </p:nvPr>
          </p:nvSpPr>
          <p:spPr bwMode="auto">
            <a:xfrm>
              <a:off x="1827730" y="5"/>
              <a:ext cx="9122024" cy="375920"/>
            </a:xfrm>
            <a:custGeom>
              <a:avLst/>
              <a:gdLst>
                <a:gd name="T0" fmla="*/ 2739 w 2739"/>
                <a:gd name="T1" fmla="*/ 296 h 296"/>
                <a:gd name="T2" fmla="*/ 2581 w 2739"/>
                <a:gd name="T3" fmla="*/ 0 h 296"/>
                <a:gd name="T4" fmla="*/ 0 w 2739"/>
                <a:gd name="T5" fmla="*/ 0 h 296"/>
                <a:gd name="T6" fmla="*/ 154 w 2739"/>
                <a:gd name="T7" fmla="*/ 296 h 296"/>
                <a:gd name="T8" fmla="*/ 2739 w 2739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9" h="296">
                  <a:moveTo>
                    <a:pt x="2739" y="296"/>
                  </a:moveTo>
                  <a:lnTo>
                    <a:pt x="2581" y="0"/>
                  </a:lnTo>
                  <a:lnTo>
                    <a:pt x="0" y="0"/>
                  </a:lnTo>
                  <a:lnTo>
                    <a:pt x="154" y="296"/>
                  </a:lnTo>
                  <a:lnTo>
                    <a:pt x="2739" y="2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0"/>
            <p:cNvSpPr/>
            <p:nvPr>
              <p:custDataLst>
                <p:tags r:id="rId5"/>
              </p:custDataLst>
            </p:nvPr>
          </p:nvSpPr>
          <p:spPr bwMode="auto">
            <a:xfrm>
              <a:off x="0" y="3"/>
              <a:ext cx="5707670" cy="375921"/>
            </a:xfrm>
            <a:custGeom>
              <a:avLst/>
              <a:gdLst>
                <a:gd name="T0" fmla="*/ 1824 w 1824"/>
                <a:gd name="T1" fmla="*/ 296 h 296"/>
                <a:gd name="T2" fmla="*/ 1671 w 1824"/>
                <a:gd name="T3" fmla="*/ 0 h 296"/>
                <a:gd name="T4" fmla="*/ 0 w 1824"/>
                <a:gd name="T5" fmla="*/ 0 h 296"/>
                <a:gd name="T6" fmla="*/ 158 w 1824"/>
                <a:gd name="T7" fmla="*/ 296 h 296"/>
                <a:gd name="T8" fmla="*/ 1824 w 1824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4" h="296">
                  <a:moveTo>
                    <a:pt x="1824" y="296"/>
                  </a:moveTo>
                  <a:lnTo>
                    <a:pt x="1671" y="0"/>
                  </a:lnTo>
                  <a:lnTo>
                    <a:pt x="0" y="0"/>
                  </a:lnTo>
                  <a:lnTo>
                    <a:pt x="158" y="296"/>
                  </a:lnTo>
                  <a:lnTo>
                    <a:pt x="1824" y="2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2"/>
            <p:cNvSpPr/>
            <p:nvPr>
              <p:custDataLst>
                <p:tags r:id="rId6"/>
              </p:custDataLst>
            </p:nvPr>
          </p:nvSpPr>
          <p:spPr bwMode="auto">
            <a:xfrm>
              <a:off x="10473503" y="5"/>
              <a:ext cx="1718497" cy="375920"/>
            </a:xfrm>
            <a:custGeom>
              <a:avLst/>
              <a:gdLst>
                <a:gd name="T0" fmla="*/ 516 w 516"/>
                <a:gd name="T1" fmla="*/ 0 h 190"/>
                <a:gd name="T2" fmla="*/ 0 w 516"/>
                <a:gd name="T3" fmla="*/ 0 h 190"/>
                <a:gd name="T4" fmla="*/ 97 w 516"/>
                <a:gd name="T5" fmla="*/ 190 h 190"/>
                <a:gd name="T6" fmla="*/ 516 w 516"/>
                <a:gd name="T7" fmla="*/ 190 h 190"/>
                <a:gd name="T8" fmla="*/ 516 w 5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190">
                  <a:moveTo>
                    <a:pt x="516" y="0"/>
                  </a:moveTo>
                  <a:lnTo>
                    <a:pt x="0" y="0"/>
                  </a:lnTo>
                  <a:lnTo>
                    <a:pt x="97" y="190"/>
                  </a:lnTo>
                  <a:lnTo>
                    <a:pt x="516" y="19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A3D3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3"/>
            <p:cNvSpPr/>
            <p:nvPr>
              <p:custDataLst>
                <p:tags r:id="rId7"/>
              </p:custDataLst>
            </p:nvPr>
          </p:nvSpPr>
          <p:spPr bwMode="auto">
            <a:xfrm>
              <a:off x="10473503" y="5"/>
              <a:ext cx="1718497" cy="375920"/>
            </a:xfrm>
            <a:custGeom>
              <a:avLst/>
              <a:gdLst>
                <a:gd name="T0" fmla="*/ 516 w 516"/>
                <a:gd name="T1" fmla="*/ 0 h 190"/>
                <a:gd name="T2" fmla="*/ 0 w 516"/>
                <a:gd name="T3" fmla="*/ 0 h 190"/>
                <a:gd name="T4" fmla="*/ 97 w 516"/>
                <a:gd name="T5" fmla="*/ 190 h 190"/>
                <a:gd name="T6" fmla="*/ 516 w 516"/>
                <a:gd name="T7" fmla="*/ 190 h 190"/>
                <a:gd name="T8" fmla="*/ 516 w 5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190">
                  <a:moveTo>
                    <a:pt x="516" y="0"/>
                  </a:moveTo>
                  <a:lnTo>
                    <a:pt x="0" y="0"/>
                  </a:lnTo>
                  <a:lnTo>
                    <a:pt x="97" y="190"/>
                  </a:lnTo>
                  <a:lnTo>
                    <a:pt x="516" y="190"/>
                  </a:lnTo>
                  <a:lnTo>
                    <a:pt x="516" y="0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2" name="Freeform 14"/>
            <p:cNvSpPr/>
            <p:nvPr>
              <p:custDataLst>
                <p:tags r:id="rId8"/>
              </p:custDataLst>
            </p:nvPr>
          </p:nvSpPr>
          <p:spPr bwMode="auto">
            <a:xfrm>
              <a:off x="10100496" y="5"/>
              <a:ext cx="696059" cy="375920"/>
            </a:xfrm>
            <a:custGeom>
              <a:avLst/>
              <a:gdLst>
                <a:gd name="T0" fmla="*/ 112 w 209"/>
                <a:gd name="T1" fmla="*/ 0 h 190"/>
                <a:gd name="T2" fmla="*/ 102 w 209"/>
                <a:gd name="T3" fmla="*/ 0 h 190"/>
                <a:gd name="T4" fmla="*/ 0 w 209"/>
                <a:gd name="T5" fmla="*/ 190 h 190"/>
                <a:gd name="T6" fmla="*/ 209 w 209"/>
                <a:gd name="T7" fmla="*/ 190 h 190"/>
                <a:gd name="T8" fmla="*/ 112 w 209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90">
                  <a:moveTo>
                    <a:pt x="112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209" y="19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5"/>
            <p:cNvSpPr/>
            <p:nvPr>
              <p:custDataLst>
                <p:tags r:id="rId9"/>
              </p:custDataLst>
            </p:nvPr>
          </p:nvSpPr>
          <p:spPr bwMode="auto">
            <a:xfrm>
              <a:off x="10100496" y="5"/>
              <a:ext cx="696059" cy="375920"/>
            </a:xfrm>
            <a:custGeom>
              <a:avLst/>
              <a:gdLst>
                <a:gd name="T0" fmla="*/ 112 w 209"/>
                <a:gd name="T1" fmla="*/ 0 h 190"/>
                <a:gd name="T2" fmla="*/ 102 w 209"/>
                <a:gd name="T3" fmla="*/ 0 h 190"/>
                <a:gd name="T4" fmla="*/ 0 w 209"/>
                <a:gd name="T5" fmla="*/ 190 h 190"/>
                <a:gd name="T6" fmla="*/ 209 w 209"/>
                <a:gd name="T7" fmla="*/ 190 h 190"/>
                <a:gd name="T8" fmla="*/ 112 w 209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90">
                  <a:moveTo>
                    <a:pt x="112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209" y="190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6"/>
            <p:cNvSpPr/>
            <p:nvPr>
              <p:custDataLst>
                <p:tags r:id="rId10"/>
              </p:custDataLst>
            </p:nvPr>
          </p:nvSpPr>
          <p:spPr bwMode="auto">
            <a:xfrm>
              <a:off x="961821" y="5"/>
              <a:ext cx="2484494" cy="375920"/>
            </a:xfrm>
            <a:custGeom>
              <a:avLst/>
              <a:gdLst>
                <a:gd name="T0" fmla="*/ 746 w 746"/>
                <a:gd name="T1" fmla="*/ 0 h 190"/>
                <a:gd name="T2" fmla="*/ 102 w 746"/>
                <a:gd name="T3" fmla="*/ 0 h 190"/>
                <a:gd name="T4" fmla="*/ 0 w 746"/>
                <a:gd name="T5" fmla="*/ 190 h 190"/>
                <a:gd name="T6" fmla="*/ 649 w 746"/>
                <a:gd name="T7" fmla="*/ 190 h 190"/>
                <a:gd name="T8" fmla="*/ 746 w 74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190">
                  <a:moveTo>
                    <a:pt x="746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649" y="190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7"/>
            <p:cNvSpPr/>
            <p:nvPr>
              <p:custDataLst>
                <p:tags r:id="rId11"/>
              </p:custDataLst>
            </p:nvPr>
          </p:nvSpPr>
          <p:spPr bwMode="auto">
            <a:xfrm>
              <a:off x="961821" y="5"/>
              <a:ext cx="2484494" cy="375920"/>
            </a:xfrm>
            <a:custGeom>
              <a:avLst/>
              <a:gdLst>
                <a:gd name="T0" fmla="*/ 746 w 746"/>
                <a:gd name="T1" fmla="*/ 0 h 190"/>
                <a:gd name="T2" fmla="*/ 102 w 746"/>
                <a:gd name="T3" fmla="*/ 0 h 190"/>
                <a:gd name="T4" fmla="*/ 0 w 746"/>
                <a:gd name="T5" fmla="*/ 190 h 190"/>
                <a:gd name="T6" fmla="*/ 649 w 746"/>
                <a:gd name="T7" fmla="*/ 190 h 190"/>
                <a:gd name="T8" fmla="*/ 746 w 74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190">
                  <a:moveTo>
                    <a:pt x="746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649" y="190"/>
                  </a:lnTo>
                  <a:lnTo>
                    <a:pt x="7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12"/>
              </p:custDataLst>
            </p:nvPr>
          </p:nvSpPr>
          <p:spPr bwMode="auto">
            <a:xfrm>
              <a:off x="0" y="1"/>
              <a:ext cx="2577076" cy="375922"/>
            </a:xfrm>
            <a:custGeom>
              <a:avLst/>
              <a:gdLst>
                <a:gd name="connsiteX0" fmla="*/ 0 w 2577076"/>
                <a:gd name="connsiteY0" fmla="*/ 0 h 632784"/>
                <a:gd name="connsiteX1" fmla="*/ 2067522 w 2577076"/>
                <a:gd name="connsiteY1" fmla="*/ 0 h 632784"/>
                <a:gd name="connsiteX2" fmla="*/ 2577076 w 2577076"/>
                <a:gd name="connsiteY2" fmla="*/ 632784 h 632784"/>
                <a:gd name="connsiteX3" fmla="*/ 0 w 2577076"/>
                <a:gd name="connsiteY3" fmla="*/ 632784 h 63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7076" h="632784">
                  <a:moveTo>
                    <a:pt x="0" y="0"/>
                  </a:moveTo>
                  <a:lnTo>
                    <a:pt x="2067522" y="0"/>
                  </a:lnTo>
                  <a:lnTo>
                    <a:pt x="2577076" y="632784"/>
                  </a:lnTo>
                  <a:lnTo>
                    <a:pt x="0" y="6327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>
            <p:custDataLst>
              <p:tags r:id="rId13"/>
            </p:custDataLst>
          </p:nvPr>
        </p:nvGrpSpPr>
        <p:grpSpPr>
          <a:xfrm>
            <a:off x="0" y="6565393"/>
            <a:ext cx="12192000" cy="292607"/>
            <a:chOff x="0" y="6482080"/>
            <a:chExt cx="12192000" cy="375918"/>
          </a:xfrm>
        </p:grpSpPr>
        <p:sp>
          <p:nvSpPr>
            <p:cNvPr id="18" name="任意多边形: 形状 1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0" y="6482082"/>
              <a:ext cx="12192000" cy="375916"/>
            </a:xfrm>
            <a:custGeom>
              <a:avLst/>
              <a:gdLst>
                <a:gd name="connsiteX0" fmla="*/ 0 w 12192000"/>
                <a:gd name="connsiteY0" fmla="*/ 0 h 632780"/>
                <a:gd name="connsiteX1" fmla="*/ 12192000 w 12192000"/>
                <a:gd name="connsiteY1" fmla="*/ 0 h 632780"/>
                <a:gd name="connsiteX2" fmla="*/ 12192000 w 12192000"/>
                <a:gd name="connsiteY2" fmla="*/ 632780 h 632780"/>
                <a:gd name="connsiteX3" fmla="*/ 0 w 12192000"/>
                <a:gd name="connsiteY3" fmla="*/ 632780 h 63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32780">
                  <a:moveTo>
                    <a:pt x="0" y="0"/>
                  </a:moveTo>
                  <a:lnTo>
                    <a:pt x="12192000" y="0"/>
                  </a:lnTo>
                  <a:lnTo>
                    <a:pt x="12192000" y="632780"/>
                  </a:lnTo>
                  <a:lnTo>
                    <a:pt x="0" y="6327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9" name="Freeform 8"/>
            <p:cNvSpPr/>
            <p:nvPr>
              <p:custDataLst>
                <p:tags r:id="rId15"/>
              </p:custDataLst>
            </p:nvPr>
          </p:nvSpPr>
          <p:spPr bwMode="auto">
            <a:xfrm flipH="1">
              <a:off x="1242246" y="6482082"/>
              <a:ext cx="9122024" cy="375916"/>
            </a:xfrm>
            <a:custGeom>
              <a:avLst/>
              <a:gdLst>
                <a:gd name="T0" fmla="*/ 2739 w 2739"/>
                <a:gd name="T1" fmla="*/ 296 h 296"/>
                <a:gd name="T2" fmla="*/ 2581 w 2739"/>
                <a:gd name="T3" fmla="*/ 0 h 296"/>
                <a:gd name="T4" fmla="*/ 0 w 2739"/>
                <a:gd name="T5" fmla="*/ 0 h 296"/>
                <a:gd name="T6" fmla="*/ 154 w 2739"/>
                <a:gd name="T7" fmla="*/ 296 h 296"/>
                <a:gd name="T8" fmla="*/ 2739 w 2739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9" h="296">
                  <a:moveTo>
                    <a:pt x="2739" y="296"/>
                  </a:moveTo>
                  <a:lnTo>
                    <a:pt x="2581" y="0"/>
                  </a:lnTo>
                  <a:lnTo>
                    <a:pt x="0" y="0"/>
                  </a:lnTo>
                  <a:lnTo>
                    <a:pt x="154" y="296"/>
                  </a:lnTo>
                  <a:lnTo>
                    <a:pt x="2739" y="2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20" name="Freeform 10"/>
            <p:cNvSpPr/>
            <p:nvPr>
              <p:custDataLst>
                <p:tags r:id="rId16"/>
              </p:custDataLst>
            </p:nvPr>
          </p:nvSpPr>
          <p:spPr bwMode="auto">
            <a:xfrm flipH="1">
              <a:off x="6484330" y="6482080"/>
              <a:ext cx="5707670" cy="375917"/>
            </a:xfrm>
            <a:custGeom>
              <a:avLst/>
              <a:gdLst>
                <a:gd name="T0" fmla="*/ 1824 w 1824"/>
                <a:gd name="T1" fmla="*/ 296 h 296"/>
                <a:gd name="T2" fmla="*/ 1671 w 1824"/>
                <a:gd name="T3" fmla="*/ 0 h 296"/>
                <a:gd name="T4" fmla="*/ 0 w 1824"/>
                <a:gd name="T5" fmla="*/ 0 h 296"/>
                <a:gd name="T6" fmla="*/ 158 w 1824"/>
                <a:gd name="T7" fmla="*/ 296 h 296"/>
                <a:gd name="T8" fmla="*/ 1824 w 1824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4" h="296">
                  <a:moveTo>
                    <a:pt x="1824" y="296"/>
                  </a:moveTo>
                  <a:lnTo>
                    <a:pt x="1671" y="0"/>
                  </a:lnTo>
                  <a:lnTo>
                    <a:pt x="0" y="0"/>
                  </a:lnTo>
                  <a:lnTo>
                    <a:pt x="158" y="296"/>
                  </a:lnTo>
                  <a:lnTo>
                    <a:pt x="1824" y="2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2"/>
            <p:cNvSpPr/>
            <p:nvPr>
              <p:custDataLst>
                <p:tags r:id="rId17"/>
              </p:custDataLst>
            </p:nvPr>
          </p:nvSpPr>
          <p:spPr bwMode="auto">
            <a:xfrm flipH="1">
              <a:off x="0" y="6482082"/>
              <a:ext cx="1718497" cy="375916"/>
            </a:xfrm>
            <a:custGeom>
              <a:avLst/>
              <a:gdLst>
                <a:gd name="T0" fmla="*/ 516 w 516"/>
                <a:gd name="T1" fmla="*/ 0 h 190"/>
                <a:gd name="T2" fmla="*/ 0 w 516"/>
                <a:gd name="T3" fmla="*/ 0 h 190"/>
                <a:gd name="T4" fmla="*/ 97 w 516"/>
                <a:gd name="T5" fmla="*/ 190 h 190"/>
                <a:gd name="T6" fmla="*/ 516 w 516"/>
                <a:gd name="T7" fmla="*/ 190 h 190"/>
                <a:gd name="T8" fmla="*/ 516 w 5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190">
                  <a:moveTo>
                    <a:pt x="516" y="0"/>
                  </a:moveTo>
                  <a:lnTo>
                    <a:pt x="0" y="0"/>
                  </a:lnTo>
                  <a:lnTo>
                    <a:pt x="97" y="190"/>
                  </a:lnTo>
                  <a:lnTo>
                    <a:pt x="516" y="19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A3D3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3"/>
            <p:cNvSpPr/>
            <p:nvPr>
              <p:custDataLst>
                <p:tags r:id="rId18"/>
              </p:custDataLst>
            </p:nvPr>
          </p:nvSpPr>
          <p:spPr bwMode="auto">
            <a:xfrm flipH="1">
              <a:off x="0" y="6482082"/>
              <a:ext cx="1718497" cy="375916"/>
            </a:xfrm>
            <a:custGeom>
              <a:avLst/>
              <a:gdLst>
                <a:gd name="T0" fmla="*/ 516 w 516"/>
                <a:gd name="T1" fmla="*/ 0 h 190"/>
                <a:gd name="T2" fmla="*/ 0 w 516"/>
                <a:gd name="T3" fmla="*/ 0 h 190"/>
                <a:gd name="T4" fmla="*/ 97 w 516"/>
                <a:gd name="T5" fmla="*/ 190 h 190"/>
                <a:gd name="T6" fmla="*/ 516 w 516"/>
                <a:gd name="T7" fmla="*/ 190 h 190"/>
                <a:gd name="T8" fmla="*/ 516 w 5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190">
                  <a:moveTo>
                    <a:pt x="516" y="0"/>
                  </a:moveTo>
                  <a:lnTo>
                    <a:pt x="0" y="0"/>
                  </a:lnTo>
                  <a:lnTo>
                    <a:pt x="97" y="190"/>
                  </a:lnTo>
                  <a:lnTo>
                    <a:pt x="516" y="190"/>
                  </a:lnTo>
                  <a:lnTo>
                    <a:pt x="516" y="0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4"/>
            <p:cNvSpPr/>
            <p:nvPr>
              <p:custDataLst>
                <p:tags r:id="rId19"/>
              </p:custDataLst>
            </p:nvPr>
          </p:nvSpPr>
          <p:spPr bwMode="auto">
            <a:xfrm flipH="1">
              <a:off x="1395445" y="6482082"/>
              <a:ext cx="696059" cy="375916"/>
            </a:xfrm>
            <a:custGeom>
              <a:avLst/>
              <a:gdLst>
                <a:gd name="T0" fmla="*/ 112 w 209"/>
                <a:gd name="T1" fmla="*/ 0 h 190"/>
                <a:gd name="T2" fmla="*/ 102 w 209"/>
                <a:gd name="T3" fmla="*/ 0 h 190"/>
                <a:gd name="T4" fmla="*/ 0 w 209"/>
                <a:gd name="T5" fmla="*/ 190 h 190"/>
                <a:gd name="T6" fmla="*/ 209 w 209"/>
                <a:gd name="T7" fmla="*/ 190 h 190"/>
                <a:gd name="T8" fmla="*/ 112 w 209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90">
                  <a:moveTo>
                    <a:pt x="112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209" y="19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5"/>
            <p:cNvSpPr/>
            <p:nvPr>
              <p:custDataLst>
                <p:tags r:id="rId20"/>
              </p:custDataLst>
            </p:nvPr>
          </p:nvSpPr>
          <p:spPr bwMode="auto">
            <a:xfrm flipH="1">
              <a:off x="1395445" y="6482082"/>
              <a:ext cx="696059" cy="375916"/>
            </a:xfrm>
            <a:custGeom>
              <a:avLst/>
              <a:gdLst>
                <a:gd name="T0" fmla="*/ 112 w 209"/>
                <a:gd name="T1" fmla="*/ 0 h 190"/>
                <a:gd name="T2" fmla="*/ 102 w 209"/>
                <a:gd name="T3" fmla="*/ 0 h 190"/>
                <a:gd name="T4" fmla="*/ 0 w 209"/>
                <a:gd name="T5" fmla="*/ 190 h 190"/>
                <a:gd name="T6" fmla="*/ 209 w 209"/>
                <a:gd name="T7" fmla="*/ 190 h 190"/>
                <a:gd name="T8" fmla="*/ 112 w 209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90">
                  <a:moveTo>
                    <a:pt x="112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209" y="190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6"/>
            <p:cNvSpPr/>
            <p:nvPr>
              <p:custDataLst>
                <p:tags r:id="rId21"/>
              </p:custDataLst>
            </p:nvPr>
          </p:nvSpPr>
          <p:spPr bwMode="auto">
            <a:xfrm flipH="1">
              <a:off x="8745685" y="6482082"/>
              <a:ext cx="2484494" cy="375916"/>
            </a:xfrm>
            <a:custGeom>
              <a:avLst/>
              <a:gdLst>
                <a:gd name="T0" fmla="*/ 746 w 746"/>
                <a:gd name="T1" fmla="*/ 0 h 190"/>
                <a:gd name="T2" fmla="*/ 102 w 746"/>
                <a:gd name="T3" fmla="*/ 0 h 190"/>
                <a:gd name="T4" fmla="*/ 0 w 746"/>
                <a:gd name="T5" fmla="*/ 190 h 190"/>
                <a:gd name="T6" fmla="*/ 649 w 746"/>
                <a:gd name="T7" fmla="*/ 190 h 190"/>
                <a:gd name="T8" fmla="*/ 746 w 74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190">
                  <a:moveTo>
                    <a:pt x="746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649" y="190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7"/>
            <p:cNvSpPr/>
            <p:nvPr>
              <p:custDataLst>
                <p:tags r:id="rId22"/>
              </p:custDataLst>
            </p:nvPr>
          </p:nvSpPr>
          <p:spPr bwMode="auto">
            <a:xfrm flipH="1">
              <a:off x="8745685" y="6482082"/>
              <a:ext cx="2484494" cy="375916"/>
            </a:xfrm>
            <a:custGeom>
              <a:avLst/>
              <a:gdLst>
                <a:gd name="T0" fmla="*/ 746 w 746"/>
                <a:gd name="T1" fmla="*/ 0 h 190"/>
                <a:gd name="T2" fmla="*/ 102 w 746"/>
                <a:gd name="T3" fmla="*/ 0 h 190"/>
                <a:gd name="T4" fmla="*/ 0 w 746"/>
                <a:gd name="T5" fmla="*/ 190 h 190"/>
                <a:gd name="T6" fmla="*/ 649 w 746"/>
                <a:gd name="T7" fmla="*/ 190 h 190"/>
                <a:gd name="T8" fmla="*/ 746 w 74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190">
                  <a:moveTo>
                    <a:pt x="746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649" y="190"/>
                  </a:lnTo>
                  <a:lnTo>
                    <a:pt x="746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任意多边形: 形状 26"/>
            <p:cNvSpPr/>
            <p:nvPr>
              <p:custDataLst>
                <p:tags r:id="rId23"/>
              </p:custDataLst>
            </p:nvPr>
          </p:nvSpPr>
          <p:spPr bwMode="auto">
            <a:xfrm flipH="1">
              <a:off x="9614924" y="6482080"/>
              <a:ext cx="2577076" cy="375918"/>
            </a:xfrm>
            <a:custGeom>
              <a:avLst/>
              <a:gdLst>
                <a:gd name="connsiteX0" fmla="*/ 0 w 2577076"/>
                <a:gd name="connsiteY0" fmla="*/ 0 h 632784"/>
                <a:gd name="connsiteX1" fmla="*/ 2067522 w 2577076"/>
                <a:gd name="connsiteY1" fmla="*/ 0 h 632784"/>
                <a:gd name="connsiteX2" fmla="*/ 2577076 w 2577076"/>
                <a:gd name="connsiteY2" fmla="*/ 632784 h 632784"/>
                <a:gd name="connsiteX3" fmla="*/ 0 w 2577076"/>
                <a:gd name="connsiteY3" fmla="*/ 632784 h 63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7076" h="632784">
                  <a:moveTo>
                    <a:pt x="0" y="0"/>
                  </a:moveTo>
                  <a:lnTo>
                    <a:pt x="2067522" y="0"/>
                  </a:lnTo>
                  <a:lnTo>
                    <a:pt x="2577076" y="632784"/>
                  </a:lnTo>
                  <a:lnTo>
                    <a:pt x="0" y="6327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4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0" y="1"/>
            <a:ext cx="12192000" cy="292608"/>
            <a:chOff x="0" y="1"/>
            <a:chExt cx="12192000" cy="375924"/>
          </a:xfrm>
        </p:grpSpPr>
        <p:sp>
          <p:nvSpPr>
            <p:cNvPr id="6" name="任意多边形: 形状 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5"/>
              <a:ext cx="12192000" cy="375920"/>
            </a:xfrm>
            <a:custGeom>
              <a:avLst/>
              <a:gdLst>
                <a:gd name="connsiteX0" fmla="*/ 0 w 12192000"/>
                <a:gd name="connsiteY0" fmla="*/ 0 h 632780"/>
                <a:gd name="connsiteX1" fmla="*/ 12192000 w 12192000"/>
                <a:gd name="connsiteY1" fmla="*/ 0 h 632780"/>
                <a:gd name="connsiteX2" fmla="*/ 12192000 w 12192000"/>
                <a:gd name="connsiteY2" fmla="*/ 632780 h 632780"/>
                <a:gd name="connsiteX3" fmla="*/ 0 w 12192000"/>
                <a:gd name="connsiteY3" fmla="*/ 632780 h 63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32780">
                  <a:moveTo>
                    <a:pt x="0" y="0"/>
                  </a:moveTo>
                  <a:lnTo>
                    <a:pt x="12192000" y="0"/>
                  </a:lnTo>
                  <a:lnTo>
                    <a:pt x="12192000" y="632780"/>
                  </a:lnTo>
                  <a:lnTo>
                    <a:pt x="0" y="6327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7" name="Freeform 8"/>
            <p:cNvSpPr/>
            <p:nvPr>
              <p:custDataLst>
                <p:tags r:id="rId4"/>
              </p:custDataLst>
            </p:nvPr>
          </p:nvSpPr>
          <p:spPr bwMode="auto">
            <a:xfrm>
              <a:off x="1827730" y="5"/>
              <a:ext cx="9122024" cy="375920"/>
            </a:xfrm>
            <a:custGeom>
              <a:avLst/>
              <a:gdLst>
                <a:gd name="T0" fmla="*/ 2739 w 2739"/>
                <a:gd name="T1" fmla="*/ 296 h 296"/>
                <a:gd name="T2" fmla="*/ 2581 w 2739"/>
                <a:gd name="T3" fmla="*/ 0 h 296"/>
                <a:gd name="T4" fmla="*/ 0 w 2739"/>
                <a:gd name="T5" fmla="*/ 0 h 296"/>
                <a:gd name="T6" fmla="*/ 154 w 2739"/>
                <a:gd name="T7" fmla="*/ 296 h 296"/>
                <a:gd name="T8" fmla="*/ 2739 w 2739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9" h="296">
                  <a:moveTo>
                    <a:pt x="2739" y="296"/>
                  </a:moveTo>
                  <a:lnTo>
                    <a:pt x="2581" y="0"/>
                  </a:lnTo>
                  <a:lnTo>
                    <a:pt x="0" y="0"/>
                  </a:lnTo>
                  <a:lnTo>
                    <a:pt x="154" y="296"/>
                  </a:lnTo>
                  <a:lnTo>
                    <a:pt x="2739" y="2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0"/>
            <p:cNvSpPr/>
            <p:nvPr>
              <p:custDataLst>
                <p:tags r:id="rId5"/>
              </p:custDataLst>
            </p:nvPr>
          </p:nvSpPr>
          <p:spPr bwMode="auto">
            <a:xfrm>
              <a:off x="0" y="3"/>
              <a:ext cx="5707670" cy="375921"/>
            </a:xfrm>
            <a:custGeom>
              <a:avLst/>
              <a:gdLst>
                <a:gd name="T0" fmla="*/ 1824 w 1824"/>
                <a:gd name="T1" fmla="*/ 296 h 296"/>
                <a:gd name="T2" fmla="*/ 1671 w 1824"/>
                <a:gd name="T3" fmla="*/ 0 h 296"/>
                <a:gd name="T4" fmla="*/ 0 w 1824"/>
                <a:gd name="T5" fmla="*/ 0 h 296"/>
                <a:gd name="T6" fmla="*/ 158 w 1824"/>
                <a:gd name="T7" fmla="*/ 296 h 296"/>
                <a:gd name="T8" fmla="*/ 1824 w 1824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4" h="296">
                  <a:moveTo>
                    <a:pt x="1824" y="296"/>
                  </a:moveTo>
                  <a:lnTo>
                    <a:pt x="1671" y="0"/>
                  </a:lnTo>
                  <a:lnTo>
                    <a:pt x="0" y="0"/>
                  </a:lnTo>
                  <a:lnTo>
                    <a:pt x="158" y="296"/>
                  </a:lnTo>
                  <a:lnTo>
                    <a:pt x="1824" y="2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2"/>
            <p:cNvSpPr/>
            <p:nvPr>
              <p:custDataLst>
                <p:tags r:id="rId6"/>
              </p:custDataLst>
            </p:nvPr>
          </p:nvSpPr>
          <p:spPr bwMode="auto">
            <a:xfrm>
              <a:off x="10473503" y="5"/>
              <a:ext cx="1718497" cy="375920"/>
            </a:xfrm>
            <a:custGeom>
              <a:avLst/>
              <a:gdLst>
                <a:gd name="T0" fmla="*/ 516 w 516"/>
                <a:gd name="T1" fmla="*/ 0 h 190"/>
                <a:gd name="T2" fmla="*/ 0 w 516"/>
                <a:gd name="T3" fmla="*/ 0 h 190"/>
                <a:gd name="T4" fmla="*/ 97 w 516"/>
                <a:gd name="T5" fmla="*/ 190 h 190"/>
                <a:gd name="T6" fmla="*/ 516 w 516"/>
                <a:gd name="T7" fmla="*/ 190 h 190"/>
                <a:gd name="T8" fmla="*/ 516 w 5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190">
                  <a:moveTo>
                    <a:pt x="516" y="0"/>
                  </a:moveTo>
                  <a:lnTo>
                    <a:pt x="0" y="0"/>
                  </a:lnTo>
                  <a:lnTo>
                    <a:pt x="97" y="190"/>
                  </a:lnTo>
                  <a:lnTo>
                    <a:pt x="516" y="19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A3D3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3"/>
            <p:cNvSpPr/>
            <p:nvPr>
              <p:custDataLst>
                <p:tags r:id="rId7"/>
              </p:custDataLst>
            </p:nvPr>
          </p:nvSpPr>
          <p:spPr bwMode="auto">
            <a:xfrm>
              <a:off x="10473503" y="5"/>
              <a:ext cx="1718497" cy="375920"/>
            </a:xfrm>
            <a:custGeom>
              <a:avLst/>
              <a:gdLst>
                <a:gd name="T0" fmla="*/ 516 w 516"/>
                <a:gd name="T1" fmla="*/ 0 h 190"/>
                <a:gd name="T2" fmla="*/ 0 w 516"/>
                <a:gd name="T3" fmla="*/ 0 h 190"/>
                <a:gd name="T4" fmla="*/ 97 w 516"/>
                <a:gd name="T5" fmla="*/ 190 h 190"/>
                <a:gd name="T6" fmla="*/ 516 w 516"/>
                <a:gd name="T7" fmla="*/ 190 h 190"/>
                <a:gd name="T8" fmla="*/ 516 w 5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190">
                  <a:moveTo>
                    <a:pt x="516" y="0"/>
                  </a:moveTo>
                  <a:lnTo>
                    <a:pt x="0" y="0"/>
                  </a:lnTo>
                  <a:lnTo>
                    <a:pt x="97" y="190"/>
                  </a:lnTo>
                  <a:lnTo>
                    <a:pt x="516" y="190"/>
                  </a:lnTo>
                  <a:lnTo>
                    <a:pt x="516" y="0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1" name="Freeform 14"/>
            <p:cNvSpPr/>
            <p:nvPr>
              <p:custDataLst>
                <p:tags r:id="rId8"/>
              </p:custDataLst>
            </p:nvPr>
          </p:nvSpPr>
          <p:spPr bwMode="auto">
            <a:xfrm>
              <a:off x="10100496" y="5"/>
              <a:ext cx="696059" cy="375920"/>
            </a:xfrm>
            <a:custGeom>
              <a:avLst/>
              <a:gdLst>
                <a:gd name="T0" fmla="*/ 112 w 209"/>
                <a:gd name="T1" fmla="*/ 0 h 190"/>
                <a:gd name="T2" fmla="*/ 102 w 209"/>
                <a:gd name="T3" fmla="*/ 0 h 190"/>
                <a:gd name="T4" fmla="*/ 0 w 209"/>
                <a:gd name="T5" fmla="*/ 190 h 190"/>
                <a:gd name="T6" fmla="*/ 209 w 209"/>
                <a:gd name="T7" fmla="*/ 190 h 190"/>
                <a:gd name="T8" fmla="*/ 112 w 209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90">
                  <a:moveTo>
                    <a:pt x="112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209" y="19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5"/>
            <p:cNvSpPr/>
            <p:nvPr>
              <p:custDataLst>
                <p:tags r:id="rId9"/>
              </p:custDataLst>
            </p:nvPr>
          </p:nvSpPr>
          <p:spPr bwMode="auto">
            <a:xfrm>
              <a:off x="10100496" y="5"/>
              <a:ext cx="696059" cy="375920"/>
            </a:xfrm>
            <a:custGeom>
              <a:avLst/>
              <a:gdLst>
                <a:gd name="T0" fmla="*/ 112 w 209"/>
                <a:gd name="T1" fmla="*/ 0 h 190"/>
                <a:gd name="T2" fmla="*/ 102 w 209"/>
                <a:gd name="T3" fmla="*/ 0 h 190"/>
                <a:gd name="T4" fmla="*/ 0 w 209"/>
                <a:gd name="T5" fmla="*/ 190 h 190"/>
                <a:gd name="T6" fmla="*/ 209 w 209"/>
                <a:gd name="T7" fmla="*/ 190 h 190"/>
                <a:gd name="T8" fmla="*/ 112 w 209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90">
                  <a:moveTo>
                    <a:pt x="112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209" y="190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6"/>
            <p:cNvSpPr/>
            <p:nvPr>
              <p:custDataLst>
                <p:tags r:id="rId10"/>
              </p:custDataLst>
            </p:nvPr>
          </p:nvSpPr>
          <p:spPr bwMode="auto">
            <a:xfrm>
              <a:off x="961821" y="5"/>
              <a:ext cx="2484494" cy="375920"/>
            </a:xfrm>
            <a:custGeom>
              <a:avLst/>
              <a:gdLst>
                <a:gd name="T0" fmla="*/ 746 w 746"/>
                <a:gd name="T1" fmla="*/ 0 h 190"/>
                <a:gd name="T2" fmla="*/ 102 w 746"/>
                <a:gd name="T3" fmla="*/ 0 h 190"/>
                <a:gd name="T4" fmla="*/ 0 w 746"/>
                <a:gd name="T5" fmla="*/ 190 h 190"/>
                <a:gd name="T6" fmla="*/ 649 w 746"/>
                <a:gd name="T7" fmla="*/ 190 h 190"/>
                <a:gd name="T8" fmla="*/ 746 w 74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190">
                  <a:moveTo>
                    <a:pt x="746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649" y="190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>
              <p:custDataLst>
                <p:tags r:id="rId11"/>
              </p:custDataLst>
            </p:nvPr>
          </p:nvSpPr>
          <p:spPr bwMode="auto">
            <a:xfrm>
              <a:off x="961821" y="5"/>
              <a:ext cx="2484494" cy="375920"/>
            </a:xfrm>
            <a:custGeom>
              <a:avLst/>
              <a:gdLst>
                <a:gd name="T0" fmla="*/ 746 w 746"/>
                <a:gd name="T1" fmla="*/ 0 h 190"/>
                <a:gd name="T2" fmla="*/ 102 w 746"/>
                <a:gd name="T3" fmla="*/ 0 h 190"/>
                <a:gd name="T4" fmla="*/ 0 w 746"/>
                <a:gd name="T5" fmla="*/ 190 h 190"/>
                <a:gd name="T6" fmla="*/ 649 w 746"/>
                <a:gd name="T7" fmla="*/ 190 h 190"/>
                <a:gd name="T8" fmla="*/ 746 w 74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190">
                  <a:moveTo>
                    <a:pt x="746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649" y="190"/>
                  </a:lnTo>
                  <a:lnTo>
                    <a:pt x="7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>
              <p:custDataLst>
                <p:tags r:id="rId12"/>
              </p:custDataLst>
            </p:nvPr>
          </p:nvSpPr>
          <p:spPr bwMode="auto">
            <a:xfrm>
              <a:off x="0" y="1"/>
              <a:ext cx="2577076" cy="375922"/>
            </a:xfrm>
            <a:custGeom>
              <a:avLst/>
              <a:gdLst>
                <a:gd name="connsiteX0" fmla="*/ 0 w 2577076"/>
                <a:gd name="connsiteY0" fmla="*/ 0 h 632784"/>
                <a:gd name="connsiteX1" fmla="*/ 2067522 w 2577076"/>
                <a:gd name="connsiteY1" fmla="*/ 0 h 632784"/>
                <a:gd name="connsiteX2" fmla="*/ 2577076 w 2577076"/>
                <a:gd name="connsiteY2" fmla="*/ 632784 h 632784"/>
                <a:gd name="connsiteX3" fmla="*/ 0 w 2577076"/>
                <a:gd name="connsiteY3" fmla="*/ 632784 h 63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7076" h="632784">
                  <a:moveTo>
                    <a:pt x="0" y="0"/>
                  </a:moveTo>
                  <a:lnTo>
                    <a:pt x="2067522" y="0"/>
                  </a:lnTo>
                  <a:lnTo>
                    <a:pt x="2577076" y="632784"/>
                  </a:lnTo>
                  <a:lnTo>
                    <a:pt x="0" y="6327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/>
          <p:nvPr>
            <p:custDataLst>
              <p:tags r:id="rId13"/>
            </p:custDataLst>
          </p:nvPr>
        </p:nvGrpSpPr>
        <p:grpSpPr>
          <a:xfrm>
            <a:off x="0" y="6565393"/>
            <a:ext cx="12192000" cy="292607"/>
            <a:chOff x="0" y="6482080"/>
            <a:chExt cx="12192000" cy="375918"/>
          </a:xfrm>
        </p:grpSpPr>
        <p:sp>
          <p:nvSpPr>
            <p:cNvPr id="17" name="任意多边形: 形状 16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0" y="6482082"/>
              <a:ext cx="12192000" cy="375916"/>
            </a:xfrm>
            <a:custGeom>
              <a:avLst/>
              <a:gdLst>
                <a:gd name="connsiteX0" fmla="*/ 0 w 12192000"/>
                <a:gd name="connsiteY0" fmla="*/ 0 h 632780"/>
                <a:gd name="connsiteX1" fmla="*/ 12192000 w 12192000"/>
                <a:gd name="connsiteY1" fmla="*/ 0 h 632780"/>
                <a:gd name="connsiteX2" fmla="*/ 12192000 w 12192000"/>
                <a:gd name="connsiteY2" fmla="*/ 632780 h 632780"/>
                <a:gd name="connsiteX3" fmla="*/ 0 w 12192000"/>
                <a:gd name="connsiteY3" fmla="*/ 632780 h 63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32780">
                  <a:moveTo>
                    <a:pt x="0" y="0"/>
                  </a:moveTo>
                  <a:lnTo>
                    <a:pt x="12192000" y="0"/>
                  </a:lnTo>
                  <a:lnTo>
                    <a:pt x="12192000" y="632780"/>
                  </a:lnTo>
                  <a:lnTo>
                    <a:pt x="0" y="6327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8" name="Freeform 8"/>
            <p:cNvSpPr/>
            <p:nvPr>
              <p:custDataLst>
                <p:tags r:id="rId15"/>
              </p:custDataLst>
            </p:nvPr>
          </p:nvSpPr>
          <p:spPr bwMode="auto">
            <a:xfrm flipH="1">
              <a:off x="1242246" y="6482082"/>
              <a:ext cx="9122024" cy="375916"/>
            </a:xfrm>
            <a:custGeom>
              <a:avLst/>
              <a:gdLst>
                <a:gd name="T0" fmla="*/ 2739 w 2739"/>
                <a:gd name="T1" fmla="*/ 296 h 296"/>
                <a:gd name="T2" fmla="*/ 2581 w 2739"/>
                <a:gd name="T3" fmla="*/ 0 h 296"/>
                <a:gd name="T4" fmla="*/ 0 w 2739"/>
                <a:gd name="T5" fmla="*/ 0 h 296"/>
                <a:gd name="T6" fmla="*/ 154 w 2739"/>
                <a:gd name="T7" fmla="*/ 296 h 296"/>
                <a:gd name="T8" fmla="*/ 2739 w 2739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9" h="296">
                  <a:moveTo>
                    <a:pt x="2739" y="296"/>
                  </a:moveTo>
                  <a:lnTo>
                    <a:pt x="2581" y="0"/>
                  </a:lnTo>
                  <a:lnTo>
                    <a:pt x="0" y="0"/>
                  </a:lnTo>
                  <a:lnTo>
                    <a:pt x="154" y="296"/>
                  </a:lnTo>
                  <a:lnTo>
                    <a:pt x="2739" y="2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9" name="Freeform 10"/>
            <p:cNvSpPr/>
            <p:nvPr>
              <p:custDataLst>
                <p:tags r:id="rId16"/>
              </p:custDataLst>
            </p:nvPr>
          </p:nvSpPr>
          <p:spPr bwMode="auto">
            <a:xfrm flipH="1">
              <a:off x="6484330" y="6482080"/>
              <a:ext cx="5707670" cy="375917"/>
            </a:xfrm>
            <a:custGeom>
              <a:avLst/>
              <a:gdLst>
                <a:gd name="T0" fmla="*/ 1824 w 1824"/>
                <a:gd name="T1" fmla="*/ 296 h 296"/>
                <a:gd name="T2" fmla="*/ 1671 w 1824"/>
                <a:gd name="T3" fmla="*/ 0 h 296"/>
                <a:gd name="T4" fmla="*/ 0 w 1824"/>
                <a:gd name="T5" fmla="*/ 0 h 296"/>
                <a:gd name="T6" fmla="*/ 158 w 1824"/>
                <a:gd name="T7" fmla="*/ 296 h 296"/>
                <a:gd name="T8" fmla="*/ 1824 w 1824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4" h="296">
                  <a:moveTo>
                    <a:pt x="1824" y="296"/>
                  </a:moveTo>
                  <a:lnTo>
                    <a:pt x="1671" y="0"/>
                  </a:lnTo>
                  <a:lnTo>
                    <a:pt x="0" y="0"/>
                  </a:lnTo>
                  <a:lnTo>
                    <a:pt x="158" y="296"/>
                  </a:lnTo>
                  <a:lnTo>
                    <a:pt x="1824" y="2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2"/>
            <p:cNvSpPr/>
            <p:nvPr>
              <p:custDataLst>
                <p:tags r:id="rId17"/>
              </p:custDataLst>
            </p:nvPr>
          </p:nvSpPr>
          <p:spPr bwMode="auto">
            <a:xfrm flipH="1">
              <a:off x="0" y="6482082"/>
              <a:ext cx="1718497" cy="375916"/>
            </a:xfrm>
            <a:custGeom>
              <a:avLst/>
              <a:gdLst>
                <a:gd name="T0" fmla="*/ 516 w 516"/>
                <a:gd name="T1" fmla="*/ 0 h 190"/>
                <a:gd name="T2" fmla="*/ 0 w 516"/>
                <a:gd name="T3" fmla="*/ 0 h 190"/>
                <a:gd name="T4" fmla="*/ 97 w 516"/>
                <a:gd name="T5" fmla="*/ 190 h 190"/>
                <a:gd name="T6" fmla="*/ 516 w 516"/>
                <a:gd name="T7" fmla="*/ 190 h 190"/>
                <a:gd name="T8" fmla="*/ 516 w 5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190">
                  <a:moveTo>
                    <a:pt x="516" y="0"/>
                  </a:moveTo>
                  <a:lnTo>
                    <a:pt x="0" y="0"/>
                  </a:lnTo>
                  <a:lnTo>
                    <a:pt x="97" y="190"/>
                  </a:lnTo>
                  <a:lnTo>
                    <a:pt x="516" y="19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A3D3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3"/>
            <p:cNvSpPr/>
            <p:nvPr>
              <p:custDataLst>
                <p:tags r:id="rId18"/>
              </p:custDataLst>
            </p:nvPr>
          </p:nvSpPr>
          <p:spPr bwMode="auto">
            <a:xfrm flipH="1">
              <a:off x="0" y="6482082"/>
              <a:ext cx="1718497" cy="375916"/>
            </a:xfrm>
            <a:custGeom>
              <a:avLst/>
              <a:gdLst>
                <a:gd name="T0" fmla="*/ 516 w 516"/>
                <a:gd name="T1" fmla="*/ 0 h 190"/>
                <a:gd name="T2" fmla="*/ 0 w 516"/>
                <a:gd name="T3" fmla="*/ 0 h 190"/>
                <a:gd name="T4" fmla="*/ 97 w 516"/>
                <a:gd name="T5" fmla="*/ 190 h 190"/>
                <a:gd name="T6" fmla="*/ 516 w 516"/>
                <a:gd name="T7" fmla="*/ 190 h 190"/>
                <a:gd name="T8" fmla="*/ 516 w 5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190">
                  <a:moveTo>
                    <a:pt x="516" y="0"/>
                  </a:moveTo>
                  <a:lnTo>
                    <a:pt x="0" y="0"/>
                  </a:lnTo>
                  <a:lnTo>
                    <a:pt x="97" y="190"/>
                  </a:lnTo>
                  <a:lnTo>
                    <a:pt x="516" y="190"/>
                  </a:lnTo>
                  <a:lnTo>
                    <a:pt x="516" y="0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"/>
            <p:cNvSpPr/>
            <p:nvPr>
              <p:custDataLst>
                <p:tags r:id="rId19"/>
              </p:custDataLst>
            </p:nvPr>
          </p:nvSpPr>
          <p:spPr bwMode="auto">
            <a:xfrm flipH="1">
              <a:off x="1395445" y="6482082"/>
              <a:ext cx="696059" cy="375916"/>
            </a:xfrm>
            <a:custGeom>
              <a:avLst/>
              <a:gdLst>
                <a:gd name="T0" fmla="*/ 112 w 209"/>
                <a:gd name="T1" fmla="*/ 0 h 190"/>
                <a:gd name="T2" fmla="*/ 102 w 209"/>
                <a:gd name="T3" fmla="*/ 0 h 190"/>
                <a:gd name="T4" fmla="*/ 0 w 209"/>
                <a:gd name="T5" fmla="*/ 190 h 190"/>
                <a:gd name="T6" fmla="*/ 209 w 209"/>
                <a:gd name="T7" fmla="*/ 190 h 190"/>
                <a:gd name="T8" fmla="*/ 112 w 209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90">
                  <a:moveTo>
                    <a:pt x="112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209" y="19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5"/>
            <p:cNvSpPr/>
            <p:nvPr>
              <p:custDataLst>
                <p:tags r:id="rId20"/>
              </p:custDataLst>
            </p:nvPr>
          </p:nvSpPr>
          <p:spPr bwMode="auto">
            <a:xfrm flipH="1">
              <a:off x="1395445" y="6482082"/>
              <a:ext cx="696059" cy="375916"/>
            </a:xfrm>
            <a:custGeom>
              <a:avLst/>
              <a:gdLst>
                <a:gd name="T0" fmla="*/ 112 w 209"/>
                <a:gd name="T1" fmla="*/ 0 h 190"/>
                <a:gd name="T2" fmla="*/ 102 w 209"/>
                <a:gd name="T3" fmla="*/ 0 h 190"/>
                <a:gd name="T4" fmla="*/ 0 w 209"/>
                <a:gd name="T5" fmla="*/ 190 h 190"/>
                <a:gd name="T6" fmla="*/ 209 w 209"/>
                <a:gd name="T7" fmla="*/ 190 h 190"/>
                <a:gd name="T8" fmla="*/ 112 w 209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90">
                  <a:moveTo>
                    <a:pt x="112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209" y="190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6"/>
            <p:cNvSpPr/>
            <p:nvPr>
              <p:custDataLst>
                <p:tags r:id="rId21"/>
              </p:custDataLst>
            </p:nvPr>
          </p:nvSpPr>
          <p:spPr bwMode="auto">
            <a:xfrm flipH="1">
              <a:off x="8745685" y="6482082"/>
              <a:ext cx="2484494" cy="375916"/>
            </a:xfrm>
            <a:custGeom>
              <a:avLst/>
              <a:gdLst>
                <a:gd name="T0" fmla="*/ 746 w 746"/>
                <a:gd name="T1" fmla="*/ 0 h 190"/>
                <a:gd name="T2" fmla="*/ 102 w 746"/>
                <a:gd name="T3" fmla="*/ 0 h 190"/>
                <a:gd name="T4" fmla="*/ 0 w 746"/>
                <a:gd name="T5" fmla="*/ 190 h 190"/>
                <a:gd name="T6" fmla="*/ 649 w 746"/>
                <a:gd name="T7" fmla="*/ 190 h 190"/>
                <a:gd name="T8" fmla="*/ 746 w 74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190">
                  <a:moveTo>
                    <a:pt x="746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649" y="190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7"/>
            <p:cNvSpPr/>
            <p:nvPr>
              <p:custDataLst>
                <p:tags r:id="rId22"/>
              </p:custDataLst>
            </p:nvPr>
          </p:nvSpPr>
          <p:spPr bwMode="auto">
            <a:xfrm flipH="1">
              <a:off x="8745685" y="6482082"/>
              <a:ext cx="2484494" cy="375916"/>
            </a:xfrm>
            <a:custGeom>
              <a:avLst/>
              <a:gdLst>
                <a:gd name="T0" fmla="*/ 746 w 746"/>
                <a:gd name="T1" fmla="*/ 0 h 190"/>
                <a:gd name="T2" fmla="*/ 102 w 746"/>
                <a:gd name="T3" fmla="*/ 0 h 190"/>
                <a:gd name="T4" fmla="*/ 0 w 746"/>
                <a:gd name="T5" fmla="*/ 190 h 190"/>
                <a:gd name="T6" fmla="*/ 649 w 746"/>
                <a:gd name="T7" fmla="*/ 190 h 190"/>
                <a:gd name="T8" fmla="*/ 746 w 74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190">
                  <a:moveTo>
                    <a:pt x="746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649" y="190"/>
                  </a:lnTo>
                  <a:lnTo>
                    <a:pt x="746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任意多边形: 形状 25"/>
            <p:cNvSpPr/>
            <p:nvPr>
              <p:custDataLst>
                <p:tags r:id="rId23"/>
              </p:custDataLst>
            </p:nvPr>
          </p:nvSpPr>
          <p:spPr bwMode="auto">
            <a:xfrm flipH="1">
              <a:off x="9614924" y="6482080"/>
              <a:ext cx="2577076" cy="375918"/>
            </a:xfrm>
            <a:custGeom>
              <a:avLst/>
              <a:gdLst>
                <a:gd name="connsiteX0" fmla="*/ 0 w 2577076"/>
                <a:gd name="connsiteY0" fmla="*/ 0 h 632784"/>
                <a:gd name="connsiteX1" fmla="*/ 2067522 w 2577076"/>
                <a:gd name="connsiteY1" fmla="*/ 0 h 632784"/>
                <a:gd name="connsiteX2" fmla="*/ 2577076 w 2577076"/>
                <a:gd name="connsiteY2" fmla="*/ 632784 h 632784"/>
                <a:gd name="connsiteX3" fmla="*/ 0 w 2577076"/>
                <a:gd name="connsiteY3" fmla="*/ 632784 h 63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7076" h="632784">
                  <a:moveTo>
                    <a:pt x="0" y="0"/>
                  </a:moveTo>
                  <a:lnTo>
                    <a:pt x="2067522" y="0"/>
                  </a:lnTo>
                  <a:lnTo>
                    <a:pt x="2577076" y="632784"/>
                  </a:lnTo>
                  <a:lnTo>
                    <a:pt x="0" y="6327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1"/>
            <a:ext cx="12192000" cy="292608"/>
            <a:chOff x="0" y="1"/>
            <a:chExt cx="12192000" cy="375924"/>
          </a:xfrm>
        </p:grpSpPr>
        <p:sp>
          <p:nvSpPr>
            <p:cNvPr id="9" name="任意多边形: 形状 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5"/>
              <a:ext cx="12192000" cy="375920"/>
            </a:xfrm>
            <a:custGeom>
              <a:avLst/>
              <a:gdLst>
                <a:gd name="connsiteX0" fmla="*/ 0 w 12192000"/>
                <a:gd name="connsiteY0" fmla="*/ 0 h 632780"/>
                <a:gd name="connsiteX1" fmla="*/ 12192000 w 12192000"/>
                <a:gd name="connsiteY1" fmla="*/ 0 h 632780"/>
                <a:gd name="connsiteX2" fmla="*/ 12192000 w 12192000"/>
                <a:gd name="connsiteY2" fmla="*/ 632780 h 632780"/>
                <a:gd name="connsiteX3" fmla="*/ 0 w 12192000"/>
                <a:gd name="connsiteY3" fmla="*/ 632780 h 63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32780">
                  <a:moveTo>
                    <a:pt x="0" y="0"/>
                  </a:moveTo>
                  <a:lnTo>
                    <a:pt x="12192000" y="0"/>
                  </a:lnTo>
                  <a:lnTo>
                    <a:pt x="12192000" y="632780"/>
                  </a:lnTo>
                  <a:lnTo>
                    <a:pt x="0" y="6327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0" name="Freeform 8"/>
            <p:cNvSpPr/>
            <p:nvPr>
              <p:custDataLst>
                <p:tags r:id="rId4"/>
              </p:custDataLst>
            </p:nvPr>
          </p:nvSpPr>
          <p:spPr bwMode="auto">
            <a:xfrm>
              <a:off x="1827730" y="5"/>
              <a:ext cx="9122024" cy="375920"/>
            </a:xfrm>
            <a:custGeom>
              <a:avLst/>
              <a:gdLst>
                <a:gd name="T0" fmla="*/ 2739 w 2739"/>
                <a:gd name="T1" fmla="*/ 296 h 296"/>
                <a:gd name="T2" fmla="*/ 2581 w 2739"/>
                <a:gd name="T3" fmla="*/ 0 h 296"/>
                <a:gd name="T4" fmla="*/ 0 w 2739"/>
                <a:gd name="T5" fmla="*/ 0 h 296"/>
                <a:gd name="T6" fmla="*/ 154 w 2739"/>
                <a:gd name="T7" fmla="*/ 296 h 296"/>
                <a:gd name="T8" fmla="*/ 2739 w 2739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9" h="296">
                  <a:moveTo>
                    <a:pt x="2739" y="296"/>
                  </a:moveTo>
                  <a:lnTo>
                    <a:pt x="2581" y="0"/>
                  </a:lnTo>
                  <a:lnTo>
                    <a:pt x="0" y="0"/>
                  </a:lnTo>
                  <a:lnTo>
                    <a:pt x="154" y="296"/>
                  </a:lnTo>
                  <a:lnTo>
                    <a:pt x="2739" y="2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0"/>
            <p:cNvSpPr/>
            <p:nvPr>
              <p:custDataLst>
                <p:tags r:id="rId5"/>
              </p:custDataLst>
            </p:nvPr>
          </p:nvSpPr>
          <p:spPr bwMode="auto">
            <a:xfrm>
              <a:off x="0" y="3"/>
              <a:ext cx="5707670" cy="375921"/>
            </a:xfrm>
            <a:custGeom>
              <a:avLst/>
              <a:gdLst>
                <a:gd name="T0" fmla="*/ 1824 w 1824"/>
                <a:gd name="T1" fmla="*/ 296 h 296"/>
                <a:gd name="T2" fmla="*/ 1671 w 1824"/>
                <a:gd name="T3" fmla="*/ 0 h 296"/>
                <a:gd name="T4" fmla="*/ 0 w 1824"/>
                <a:gd name="T5" fmla="*/ 0 h 296"/>
                <a:gd name="T6" fmla="*/ 158 w 1824"/>
                <a:gd name="T7" fmla="*/ 296 h 296"/>
                <a:gd name="T8" fmla="*/ 1824 w 1824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4" h="296">
                  <a:moveTo>
                    <a:pt x="1824" y="296"/>
                  </a:moveTo>
                  <a:lnTo>
                    <a:pt x="1671" y="0"/>
                  </a:lnTo>
                  <a:lnTo>
                    <a:pt x="0" y="0"/>
                  </a:lnTo>
                  <a:lnTo>
                    <a:pt x="158" y="296"/>
                  </a:lnTo>
                  <a:lnTo>
                    <a:pt x="1824" y="2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>
              <p:custDataLst>
                <p:tags r:id="rId6"/>
              </p:custDataLst>
            </p:nvPr>
          </p:nvSpPr>
          <p:spPr bwMode="auto">
            <a:xfrm>
              <a:off x="10473503" y="5"/>
              <a:ext cx="1718497" cy="375920"/>
            </a:xfrm>
            <a:custGeom>
              <a:avLst/>
              <a:gdLst>
                <a:gd name="T0" fmla="*/ 516 w 516"/>
                <a:gd name="T1" fmla="*/ 0 h 190"/>
                <a:gd name="T2" fmla="*/ 0 w 516"/>
                <a:gd name="T3" fmla="*/ 0 h 190"/>
                <a:gd name="T4" fmla="*/ 97 w 516"/>
                <a:gd name="T5" fmla="*/ 190 h 190"/>
                <a:gd name="T6" fmla="*/ 516 w 516"/>
                <a:gd name="T7" fmla="*/ 190 h 190"/>
                <a:gd name="T8" fmla="*/ 516 w 5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190">
                  <a:moveTo>
                    <a:pt x="516" y="0"/>
                  </a:moveTo>
                  <a:lnTo>
                    <a:pt x="0" y="0"/>
                  </a:lnTo>
                  <a:lnTo>
                    <a:pt x="97" y="190"/>
                  </a:lnTo>
                  <a:lnTo>
                    <a:pt x="516" y="19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A3D3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>
              <p:custDataLst>
                <p:tags r:id="rId7"/>
              </p:custDataLst>
            </p:nvPr>
          </p:nvSpPr>
          <p:spPr bwMode="auto">
            <a:xfrm>
              <a:off x="10473503" y="5"/>
              <a:ext cx="1718497" cy="375920"/>
            </a:xfrm>
            <a:custGeom>
              <a:avLst/>
              <a:gdLst>
                <a:gd name="T0" fmla="*/ 516 w 516"/>
                <a:gd name="T1" fmla="*/ 0 h 190"/>
                <a:gd name="T2" fmla="*/ 0 w 516"/>
                <a:gd name="T3" fmla="*/ 0 h 190"/>
                <a:gd name="T4" fmla="*/ 97 w 516"/>
                <a:gd name="T5" fmla="*/ 190 h 190"/>
                <a:gd name="T6" fmla="*/ 516 w 516"/>
                <a:gd name="T7" fmla="*/ 190 h 190"/>
                <a:gd name="T8" fmla="*/ 516 w 5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190">
                  <a:moveTo>
                    <a:pt x="516" y="0"/>
                  </a:moveTo>
                  <a:lnTo>
                    <a:pt x="0" y="0"/>
                  </a:lnTo>
                  <a:lnTo>
                    <a:pt x="97" y="190"/>
                  </a:lnTo>
                  <a:lnTo>
                    <a:pt x="516" y="190"/>
                  </a:lnTo>
                  <a:lnTo>
                    <a:pt x="516" y="0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4" name="Freeform 14"/>
            <p:cNvSpPr/>
            <p:nvPr>
              <p:custDataLst>
                <p:tags r:id="rId8"/>
              </p:custDataLst>
            </p:nvPr>
          </p:nvSpPr>
          <p:spPr bwMode="auto">
            <a:xfrm>
              <a:off x="10100496" y="5"/>
              <a:ext cx="696059" cy="375920"/>
            </a:xfrm>
            <a:custGeom>
              <a:avLst/>
              <a:gdLst>
                <a:gd name="T0" fmla="*/ 112 w 209"/>
                <a:gd name="T1" fmla="*/ 0 h 190"/>
                <a:gd name="T2" fmla="*/ 102 w 209"/>
                <a:gd name="T3" fmla="*/ 0 h 190"/>
                <a:gd name="T4" fmla="*/ 0 w 209"/>
                <a:gd name="T5" fmla="*/ 190 h 190"/>
                <a:gd name="T6" fmla="*/ 209 w 209"/>
                <a:gd name="T7" fmla="*/ 190 h 190"/>
                <a:gd name="T8" fmla="*/ 112 w 209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90">
                  <a:moveTo>
                    <a:pt x="112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209" y="19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5"/>
            <p:cNvSpPr/>
            <p:nvPr>
              <p:custDataLst>
                <p:tags r:id="rId9"/>
              </p:custDataLst>
            </p:nvPr>
          </p:nvSpPr>
          <p:spPr bwMode="auto">
            <a:xfrm>
              <a:off x="10100496" y="5"/>
              <a:ext cx="696059" cy="375920"/>
            </a:xfrm>
            <a:custGeom>
              <a:avLst/>
              <a:gdLst>
                <a:gd name="T0" fmla="*/ 112 w 209"/>
                <a:gd name="T1" fmla="*/ 0 h 190"/>
                <a:gd name="T2" fmla="*/ 102 w 209"/>
                <a:gd name="T3" fmla="*/ 0 h 190"/>
                <a:gd name="T4" fmla="*/ 0 w 209"/>
                <a:gd name="T5" fmla="*/ 190 h 190"/>
                <a:gd name="T6" fmla="*/ 209 w 209"/>
                <a:gd name="T7" fmla="*/ 190 h 190"/>
                <a:gd name="T8" fmla="*/ 112 w 209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90">
                  <a:moveTo>
                    <a:pt x="112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209" y="190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6"/>
            <p:cNvSpPr/>
            <p:nvPr>
              <p:custDataLst>
                <p:tags r:id="rId10"/>
              </p:custDataLst>
            </p:nvPr>
          </p:nvSpPr>
          <p:spPr bwMode="auto">
            <a:xfrm>
              <a:off x="961821" y="5"/>
              <a:ext cx="2484494" cy="375920"/>
            </a:xfrm>
            <a:custGeom>
              <a:avLst/>
              <a:gdLst>
                <a:gd name="T0" fmla="*/ 746 w 746"/>
                <a:gd name="T1" fmla="*/ 0 h 190"/>
                <a:gd name="T2" fmla="*/ 102 w 746"/>
                <a:gd name="T3" fmla="*/ 0 h 190"/>
                <a:gd name="T4" fmla="*/ 0 w 746"/>
                <a:gd name="T5" fmla="*/ 190 h 190"/>
                <a:gd name="T6" fmla="*/ 649 w 746"/>
                <a:gd name="T7" fmla="*/ 190 h 190"/>
                <a:gd name="T8" fmla="*/ 746 w 74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190">
                  <a:moveTo>
                    <a:pt x="746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649" y="190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7"/>
            <p:cNvSpPr/>
            <p:nvPr>
              <p:custDataLst>
                <p:tags r:id="rId11"/>
              </p:custDataLst>
            </p:nvPr>
          </p:nvSpPr>
          <p:spPr bwMode="auto">
            <a:xfrm>
              <a:off x="961821" y="5"/>
              <a:ext cx="2484494" cy="375920"/>
            </a:xfrm>
            <a:custGeom>
              <a:avLst/>
              <a:gdLst>
                <a:gd name="T0" fmla="*/ 746 w 746"/>
                <a:gd name="T1" fmla="*/ 0 h 190"/>
                <a:gd name="T2" fmla="*/ 102 w 746"/>
                <a:gd name="T3" fmla="*/ 0 h 190"/>
                <a:gd name="T4" fmla="*/ 0 w 746"/>
                <a:gd name="T5" fmla="*/ 190 h 190"/>
                <a:gd name="T6" fmla="*/ 649 w 746"/>
                <a:gd name="T7" fmla="*/ 190 h 190"/>
                <a:gd name="T8" fmla="*/ 746 w 74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190">
                  <a:moveTo>
                    <a:pt x="746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649" y="190"/>
                  </a:lnTo>
                  <a:lnTo>
                    <a:pt x="7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任意多边形: 形状 17"/>
            <p:cNvSpPr/>
            <p:nvPr>
              <p:custDataLst>
                <p:tags r:id="rId12"/>
              </p:custDataLst>
            </p:nvPr>
          </p:nvSpPr>
          <p:spPr bwMode="auto">
            <a:xfrm>
              <a:off x="0" y="1"/>
              <a:ext cx="2577076" cy="375922"/>
            </a:xfrm>
            <a:custGeom>
              <a:avLst/>
              <a:gdLst>
                <a:gd name="connsiteX0" fmla="*/ 0 w 2577076"/>
                <a:gd name="connsiteY0" fmla="*/ 0 h 632784"/>
                <a:gd name="connsiteX1" fmla="*/ 2067522 w 2577076"/>
                <a:gd name="connsiteY1" fmla="*/ 0 h 632784"/>
                <a:gd name="connsiteX2" fmla="*/ 2577076 w 2577076"/>
                <a:gd name="connsiteY2" fmla="*/ 632784 h 632784"/>
                <a:gd name="connsiteX3" fmla="*/ 0 w 2577076"/>
                <a:gd name="connsiteY3" fmla="*/ 632784 h 63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7076" h="632784">
                  <a:moveTo>
                    <a:pt x="0" y="0"/>
                  </a:moveTo>
                  <a:lnTo>
                    <a:pt x="2067522" y="0"/>
                  </a:lnTo>
                  <a:lnTo>
                    <a:pt x="2577076" y="632784"/>
                  </a:lnTo>
                  <a:lnTo>
                    <a:pt x="0" y="6327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19" name="组合 18"/>
          <p:cNvGrpSpPr/>
          <p:nvPr>
            <p:custDataLst>
              <p:tags r:id="rId13"/>
            </p:custDataLst>
          </p:nvPr>
        </p:nvGrpSpPr>
        <p:grpSpPr>
          <a:xfrm>
            <a:off x="0" y="6565393"/>
            <a:ext cx="12192000" cy="292607"/>
            <a:chOff x="0" y="6482080"/>
            <a:chExt cx="12192000" cy="375918"/>
          </a:xfrm>
        </p:grpSpPr>
        <p:sp>
          <p:nvSpPr>
            <p:cNvPr id="20" name="任意多边形: 形状 19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0" y="6482082"/>
              <a:ext cx="12192000" cy="375916"/>
            </a:xfrm>
            <a:custGeom>
              <a:avLst/>
              <a:gdLst>
                <a:gd name="connsiteX0" fmla="*/ 0 w 12192000"/>
                <a:gd name="connsiteY0" fmla="*/ 0 h 632780"/>
                <a:gd name="connsiteX1" fmla="*/ 12192000 w 12192000"/>
                <a:gd name="connsiteY1" fmla="*/ 0 h 632780"/>
                <a:gd name="connsiteX2" fmla="*/ 12192000 w 12192000"/>
                <a:gd name="connsiteY2" fmla="*/ 632780 h 632780"/>
                <a:gd name="connsiteX3" fmla="*/ 0 w 12192000"/>
                <a:gd name="connsiteY3" fmla="*/ 632780 h 63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32780">
                  <a:moveTo>
                    <a:pt x="0" y="0"/>
                  </a:moveTo>
                  <a:lnTo>
                    <a:pt x="12192000" y="0"/>
                  </a:lnTo>
                  <a:lnTo>
                    <a:pt x="12192000" y="632780"/>
                  </a:lnTo>
                  <a:lnTo>
                    <a:pt x="0" y="6327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Freeform 8"/>
            <p:cNvSpPr/>
            <p:nvPr>
              <p:custDataLst>
                <p:tags r:id="rId15"/>
              </p:custDataLst>
            </p:nvPr>
          </p:nvSpPr>
          <p:spPr bwMode="auto">
            <a:xfrm flipH="1">
              <a:off x="1242246" y="6482082"/>
              <a:ext cx="9122024" cy="375916"/>
            </a:xfrm>
            <a:custGeom>
              <a:avLst/>
              <a:gdLst>
                <a:gd name="T0" fmla="*/ 2739 w 2739"/>
                <a:gd name="T1" fmla="*/ 296 h 296"/>
                <a:gd name="T2" fmla="*/ 2581 w 2739"/>
                <a:gd name="T3" fmla="*/ 0 h 296"/>
                <a:gd name="T4" fmla="*/ 0 w 2739"/>
                <a:gd name="T5" fmla="*/ 0 h 296"/>
                <a:gd name="T6" fmla="*/ 154 w 2739"/>
                <a:gd name="T7" fmla="*/ 296 h 296"/>
                <a:gd name="T8" fmla="*/ 2739 w 2739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9" h="296">
                  <a:moveTo>
                    <a:pt x="2739" y="296"/>
                  </a:moveTo>
                  <a:lnTo>
                    <a:pt x="2581" y="0"/>
                  </a:lnTo>
                  <a:lnTo>
                    <a:pt x="0" y="0"/>
                  </a:lnTo>
                  <a:lnTo>
                    <a:pt x="154" y="296"/>
                  </a:lnTo>
                  <a:lnTo>
                    <a:pt x="2739" y="2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22" name="Freeform 10"/>
            <p:cNvSpPr/>
            <p:nvPr>
              <p:custDataLst>
                <p:tags r:id="rId16"/>
              </p:custDataLst>
            </p:nvPr>
          </p:nvSpPr>
          <p:spPr bwMode="auto">
            <a:xfrm flipH="1">
              <a:off x="6484330" y="6482080"/>
              <a:ext cx="5707670" cy="375917"/>
            </a:xfrm>
            <a:custGeom>
              <a:avLst/>
              <a:gdLst>
                <a:gd name="T0" fmla="*/ 1824 w 1824"/>
                <a:gd name="T1" fmla="*/ 296 h 296"/>
                <a:gd name="T2" fmla="*/ 1671 w 1824"/>
                <a:gd name="T3" fmla="*/ 0 h 296"/>
                <a:gd name="T4" fmla="*/ 0 w 1824"/>
                <a:gd name="T5" fmla="*/ 0 h 296"/>
                <a:gd name="T6" fmla="*/ 158 w 1824"/>
                <a:gd name="T7" fmla="*/ 296 h 296"/>
                <a:gd name="T8" fmla="*/ 1824 w 1824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4" h="296">
                  <a:moveTo>
                    <a:pt x="1824" y="296"/>
                  </a:moveTo>
                  <a:lnTo>
                    <a:pt x="1671" y="0"/>
                  </a:lnTo>
                  <a:lnTo>
                    <a:pt x="0" y="0"/>
                  </a:lnTo>
                  <a:lnTo>
                    <a:pt x="158" y="296"/>
                  </a:lnTo>
                  <a:lnTo>
                    <a:pt x="1824" y="2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2"/>
            <p:cNvSpPr/>
            <p:nvPr>
              <p:custDataLst>
                <p:tags r:id="rId17"/>
              </p:custDataLst>
            </p:nvPr>
          </p:nvSpPr>
          <p:spPr bwMode="auto">
            <a:xfrm flipH="1">
              <a:off x="0" y="6482082"/>
              <a:ext cx="1718497" cy="375916"/>
            </a:xfrm>
            <a:custGeom>
              <a:avLst/>
              <a:gdLst>
                <a:gd name="T0" fmla="*/ 516 w 516"/>
                <a:gd name="T1" fmla="*/ 0 h 190"/>
                <a:gd name="T2" fmla="*/ 0 w 516"/>
                <a:gd name="T3" fmla="*/ 0 h 190"/>
                <a:gd name="T4" fmla="*/ 97 w 516"/>
                <a:gd name="T5" fmla="*/ 190 h 190"/>
                <a:gd name="T6" fmla="*/ 516 w 516"/>
                <a:gd name="T7" fmla="*/ 190 h 190"/>
                <a:gd name="T8" fmla="*/ 516 w 5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190">
                  <a:moveTo>
                    <a:pt x="516" y="0"/>
                  </a:moveTo>
                  <a:lnTo>
                    <a:pt x="0" y="0"/>
                  </a:lnTo>
                  <a:lnTo>
                    <a:pt x="97" y="190"/>
                  </a:lnTo>
                  <a:lnTo>
                    <a:pt x="516" y="19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A3D3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3"/>
            <p:cNvSpPr/>
            <p:nvPr>
              <p:custDataLst>
                <p:tags r:id="rId18"/>
              </p:custDataLst>
            </p:nvPr>
          </p:nvSpPr>
          <p:spPr bwMode="auto">
            <a:xfrm flipH="1">
              <a:off x="0" y="6482082"/>
              <a:ext cx="1718497" cy="375916"/>
            </a:xfrm>
            <a:custGeom>
              <a:avLst/>
              <a:gdLst>
                <a:gd name="T0" fmla="*/ 516 w 516"/>
                <a:gd name="T1" fmla="*/ 0 h 190"/>
                <a:gd name="T2" fmla="*/ 0 w 516"/>
                <a:gd name="T3" fmla="*/ 0 h 190"/>
                <a:gd name="T4" fmla="*/ 97 w 516"/>
                <a:gd name="T5" fmla="*/ 190 h 190"/>
                <a:gd name="T6" fmla="*/ 516 w 516"/>
                <a:gd name="T7" fmla="*/ 190 h 190"/>
                <a:gd name="T8" fmla="*/ 516 w 5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190">
                  <a:moveTo>
                    <a:pt x="516" y="0"/>
                  </a:moveTo>
                  <a:lnTo>
                    <a:pt x="0" y="0"/>
                  </a:lnTo>
                  <a:lnTo>
                    <a:pt x="97" y="190"/>
                  </a:lnTo>
                  <a:lnTo>
                    <a:pt x="516" y="190"/>
                  </a:lnTo>
                  <a:lnTo>
                    <a:pt x="516" y="0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>
              <p:custDataLst>
                <p:tags r:id="rId19"/>
              </p:custDataLst>
            </p:nvPr>
          </p:nvSpPr>
          <p:spPr bwMode="auto">
            <a:xfrm flipH="1">
              <a:off x="1395445" y="6482082"/>
              <a:ext cx="696059" cy="375916"/>
            </a:xfrm>
            <a:custGeom>
              <a:avLst/>
              <a:gdLst>
                <a:gd name="T0" fmla="*/ 112 w 209"/>
                <a:gd name="T1" fmla="*/ 0 h 190"/>
                <a:gd name="T2" fmla="*/ 102 w 209"/>
                <a:gd name="T3" fmla="*/ 0 h 190"/>
                <a:gd name="T4" fmla="*/ 0 w 209"/>
                <a:gd name="T5" fmla="*/ 190 h 190"/>
                <a:gd name="T6" fmla="*/ 209 w 209"/>
                <a:gd name="T7" fmla="*/ 190 h 190"/>
                <a:gd name="T8" fmla="*/ 112 w 209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90">
                  <a:moveTo>
                    <a:pt x="112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209" y="19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>
              <p:custDataLst>
                <p:tags r:id="rId20"/>
              </p:custDataLst>
            </p:nvPr>
          </p:nvSpPr>
          <p:spPr bwMode="auto">
            <a:xfrm flipH="1">
              <a:off x="1395445" y="6482082"/>
              <a:ext cx="696059" cy="375916"/>
            </a:xfrm>
            <a:custGeom>
              <a:avLst/>
              <a:gdLst>
                <a:gd name="T0" fmla="*/ 112 w 209"/>
                <a:gd name="T1" fmla="*/ 0 h 190"/>
                <a:gd name="T2" fmla="*/ 102 w 209"/>
                <a:gd name="T3" fmla="*/ 0 h 190"/>
                <a:gd name="T4" fmla="*/ 0 w 209"/>
                <a:gd name="T5" fmla="*/ 190 h 190"/>
                <a:gd name="T6" fmla="*/ 209 w 209"/>
                <a:gd name="T7" fmla="*/ 190 h 190"/>
                <a:gd name="T8" fmla="*/ 112 w 209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90">
                  <a:moveTo>
                    <a:pt x="112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209" y="190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>
              <p:custDataLst>
                <p:tags r:id="rId21"/>
              </p:custDataLst>
            </p:nvPr>
          </p:nvSpPr>
          <p:spPr bwMode="auto">
            <a:xfrm flipH="1">
              <a:off x="8745685" y="6482082"/>
              <a:ext cx="2484494" cy="375916"/>
            </a:xfrm>
            <a:custGeom>
              <a:avLst/>
              <a:gdLst>
                <a:gd name="T0" fmla="*/ 746 w 746"/>
                <a:gd name="T1" fmla="*/ 0 h 190"/>
                <a:gd name="T2" fmla="*/ 102 w 746"/>
                <a:gd name="T3" fmla="*/ 0 h 190"/>
                <a:gd name="T4" fmla="*/ 0 w 746"/>
                <a:gd name="T5" fmla="*/ 190 h 190"/>
                <a:gd name="T6" fmla="*/ 649 w 746"/>
                <a:gd name="T7" fmla="*/ 190 h 190"/>
                <a:gd name="T8" fmla="*/ 746 w 74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190">
                  <a:moveTo>
                    <a:pt x="746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649" y="190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>
              <p:custDataLst>
                <p:tags r:id="rId22"/>
              </p:custDataLst>
            </p:nvPr>
          </p:nvSpPr>
          <p:spPr bwMode="auto">
            <a:xfrm flipH="1">
              <a:off x="8745685" y="6482082"/>
              <a:ext cx="2484494" cy="375916"/>
            </a:xfrm>
            <a:custGeom>
              <a:avLst/>
              <a:gdLst>
                <a:gd name="T0" fmla="*/ 746 w 746"/>
                <a:gd name="T1" fmla="*/ 0 h 190"/>
                <a:gd name="T2" fmla="*/ 102 w 746"/>
                <a:gd name="T3" fmla="*/ 0 h 190"/>
                <a:gd name="T4" fmla="*/ 0 w 746"/>
                <a:gd name="T5" fmla="*/ 190 h 190"/>
                <a:gd name="T6" fmla="*/ 649 w 746"/>
                <a:gd name="T7" fmla="*/ 190 h 190"/>
                <a:gd name="T8" fmla="*/ 746 w 74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190">
                  <a:moveTo>
                    <a:pt x="746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649" y="190"/>
                  </a:lnTo>
                  <a:lnTo>
                    <a:pt x="746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/>
            <p:nvPr>
              <p:custDataLst>
                <p:tags r:id="rId23"/>
              </p:custDataLst>
            </p:nvPr>
          </p:nvSpPr>
          <p:spPr bwMode="auto">
            <a:xfrm flipH="1">
              <a:off x="9614924" y="6482080"/>
              <a:ext cx="2577076" cy="375918"/>
            </a:xfrm>
            <a:custGeom>
              <a:avLst/>
              <a:gdLst>
                <a:gd name="connsiteX0" fmla="*/ 0 w 2577076"/>
                <a:gd name="connsiteY0" fmla="*/ 0 h 632784"/>
                <a:gd name="connsiteX1" fmla="*/ 2067522 w 2577076"/>
                <a:gd name="connsiteY1" fmla="*/ 0 h 632784"/>
                <a:gd name="connsiteX2" fmla="*/ 2577076 w 2577076"/>
                <a:gd name="connsiteY2" fmla="*/ 632784 h 632784"/>
                <a:gd name="connsiteX3" fmla="*/ 0 w 2577076"/>
                <a:gd name="connsiteY3" fmla="*/ 632784 h 63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7076" h="632784">
                  <a:moveTo>
                    <a:pt x="0" y="0"/>
                  </a:moveTo>
                  <a:lnTo>
                    <a:pt x="2067522" y="0"/>
                  </a:lnTo>
                  <a:lnTo>
                    <a:pt x="2577076" y="632784"/>
                  </a:lnTo>
                  <a:lnTo>
                    <a:pt x="0" y="6327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4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6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7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29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0" y="1"/>
            <a:ext cx="12192000" cy="292608"/>
            <a:chOff x="0" y="1"/>
            <a:chExt cx="12192000" cy="375924"/>
          </a:xfrm>
        </p:grpSpPr>
        <p:sp>
          <p:nvSpPr>
            <p:cNvPr id="8" name="任意多边形: 形状 7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5"/>
              <a:ext cx="12192000" cy="375920"/>
            </a:xfrm>
            <a:custGeom>
              <a:avLst/>
              <a:gdLst>
                <a:gd name="connsiteX0" fmla="*/ 0 w 12192000"/>
                <a:gd name="connsiteY0" fmla="*/ 0 h 632780"/>
                <a:gd name="connsiteX1" fmla="*/ 12192000 w 12192000"/>
                <a:gd name="connsiteY1" fmla="*/ 0 h 632780"/>
                <a:gd name="connsiteX2" fmla="*/ 12192000 w 12192000"/>
                <a:gd name="connsiteY2" fmla="*/ 632780 h 632780"/>
                <a:gd name="connsiteX3" fmla="*/ 0 w 12192000"/>
                <a:gd name="connsiteY3" fmla="*/ 632780 h 63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32780">
                  <a:moveTo>
                    <a:pt x="0" y="0"/>
                  </a:moveTo>
                  <a:lnTo>
                    <a:pt x="12192000" y="0"/>
                  </a:lnTo>
                  <a:lnTo>
                    <a:pt x="12192000" y="632780"/>
                  </a:lnTo>
                  <a:lnTo>
                    <a:pt x="0" y="6327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9" name="Freeform 8"/>
            <p:cNvSpPr/>
            <p:nvPr>
              <p:custDataLst>
                <p:tags r:id="rId4"/>
              </p:custDataLst>
            </p:nvPr>
          </p:nvSpPr>
          <p:spPr bwMode="auto">
            <a:xfrm>
              <a:off x="1827730" y="5"/>
              <a:ext cx="9122024" cy="375920"/>
            </a:xfrm>
            <a:custGeom>
              <a:avLst/>
              <a:gdLst>
                <a:gd name="T0" fmla="*/ 2739 w 2739"/>
                <a:gd name="T1" fmla="*/ 296 h 296"/>
                <a:gd name="T2" fmla="*/ 2581 w 2739"/>
                <a:gd name="T3" fmla="*/ 0 h 296"/>
                <a:gd name="T4" fmla="*/ 0 w 2739"/>
                <a:gd name="T5" fmla="*/ 0 h 296"/>
                <a:gd name="T6" fmla="*/ 154 w 2739"/>
                <a:gd name="T7" fmla="*/ 296 h 296"/>
                <a:gd name="T8" fmla="*/ 2739 w 2739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9" h="296">
                  <a:moveTo>
                    <a:pt x="2739" y="296"/>
                  </a:moveTo>
                  <a:lnTo>
                    <a:pt x="2581" y="0"/>
                  </a:lnTo>
                  <a:lnTo>
                    <a:pt x="0" y="0"/>
                  </a:lnTo>
                  <a:lnTo>
                    <a:pt x="154" y="296"/>
                  </a:lnTo>
                  <a:lnTo>
                    <a:pt x="2739" y="2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>
              <p:custDataLst>
                <p:tags r:id="rId5"/>
              </p:custDataLst>
            </p:nvPr>
          </p:nvSpPr>
          <p:spPr bwMode="auto">
            <a:xfrm>
              <a:off x="0" y="3"/>
              <a:ext cx="5707670" cy="375921"/>
            </a:xfrm>
            <a:custGeom>
              <a:avLst/>
              <a:gdLst>
                <a:gd name="T0" fmla="*/ 1824 w 1824"/>
                <a:gd name="T1" fmla="*/ 296 h 296"/>
                <a:gd name="T2" fmla="*/ 1671 w 1824"/>
                <a:gd name="T3" fmla="*/ 0 h 296"/>
                <a:gd name="T4" fmla="*/ 0 w 1824"/>
                <a:gd name="T5" fmla="*/ 0 h 296"/>
                <a:gd name="T6" fmla="*/ 158 w 1824"/>
                <a:gd name="T7" fmla="*/ 296 h 296"/>
                <a:gd name="T8" fmla="*/ 1824 w 1824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4" h="296">
                  <a:moveTo>
                    <a:pt x="1824" y="296"/>
                  </a:moveTo>
                  <a:lnTo>
                    <a:pt x="1671" y="0"/>
                  </a:lnTo>
                  <a:lnTo>
                    <a:pt x="0" y="0"/>
                  </a:lnTo>
                  <a:lnTo>
                    <a:pt x="158" y="296"/>
                  </a:lnTo>
                  <a:lnTo>
                    <a:pt x="1824" y="2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2"/>
            <p:cNvSpPr/>
            <p:nvPr>
              <p:custDataLst>
                <p:tags r:id="rId6"/>
              </p:custDataLst>
            </p:nvPr>
          </p:nvSpPr>
          <p:spPr bwMode="auto">
            <a:xfrm>
              <a:off x="10473503" y="5"/>
              <a:ext cx="1718497" cy="375920"/>
            </a:xfrm>
            <a:custGeom>
              <a:avLst/>
              <a:gdLst>
                <a:gd name="T0" fmla="*/ 516 w 516"/>
                <a:gd name="T1" fmla="*/ 0 h 190"/>
                <a:gd name="T2" fmla="*/ 0 w 516"/>
                <a:gd name="T3" fmla="*/ 0 h 190"/>
                <a:gd name="T4" fmla="*/ 97 w 516"/>
                <a:gd name="T5" fmla="*/ 190 h 190"/>
                <a:gd name="T6" fmla="*/ 516 w 516"/>
                <a:gd name="T7" fmla="*/ 190 h 190"/>
                <a:gd name="T8" fmla="*/ 516 w 5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190">
                  <a:moveTo>
                    <a:pt x="516" y="0"/>
                  </a:moveTo>
                  <a:lnTo>
                    <a:pt x="0" y="0"/>
                  </a:lnTo>
                  <a:lnTo>
                    <a:pt x="97" y="190"/>
                  </a:lnTo>
                  <a:lnTo>
                    <a:pt x="516" y="19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A3D3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3"/>
            <p:cNvSpPr/>
            <p:nvPr>
              <p:custDataLst>
                <p:tags r:id="rId7"/>
              </p:custDataLst>
            </p:nvPr>
          </p:nvSpPr>
          <p:spPr bwMode="auto">
            <a:xfrm>
              <a:off x="10473503" y="5"/>
              <a:ext cx="1718497" cy="375920"/>
            </a:xfrm>
            <a:custGeom>
              <a:avLst/>
              <a:gdLst>
                <a:gd name="T0" fmla="*/ 516 w 516"/>
                <a:gd name="T1" fmla="*/ 0 h 190"/>
                <a:gd name="T2" fmla="*/ 0 w 516"/>
                <a:gd name="T3" fmla="*/ 0 h 190"/>
                <a:gd name="T4" fmla="*/ 97 w 516"/>
                <a:gd name="T5" fmla="*/ 190 h 190"/>
                <a:gd name="T6" fmla="*/ 516 w 516"/>
                <a:gd name="T7" fmla="*/ 190 h 190"/>
                <a:gd name="T8" fmla="*/ 516 w 5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190">
                  <a:moveTo>
                    <a:pt x="516" y="0"/>
                  </a:moveTo>
                  <a:lnTo>
                    <a:pt x="0" y="0"/>
                  </a:lnTo>
                  <a:lnTo>
                    <a:pt x="97" y="190"/>
                  </a:lnTo>
                  <a:lnTo>
                    <a:pt x="516" y="190"/>
                  </a:lnTo>
                  <a:lnTo>
                    <a:pt x="516" y="0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3" name="Freeform 14"/>
            <p:cNvSpPr/>
            <p:nvPr>
              <p:custDataLst>
                <p:tags r:id="rId8"/>
              </p:custDataLst>
            </p:nvPr>
          </p:nvSpPr>
          <p:spPr bwMode="auto">
            <a:xfrm>
              <a:off x="10100496" y="5"/>
              <a:ext cx="696059" cy="375920"/>
            </a:xfrm>
            <a:custGeom>
              <a:avLst/>
              <a:gdLst>
                <a:gd name="T0" fmla="*/ 112 w 209"/>
                <a:gd name="T1" fmla="*/ 0 h 190"/>
                <a:gd name="T2" fmla="*/ 102 w 209"/>
                <a:gd name="T3" fmla="*/ 0 h 190"/>
                <a:gd name="T4" fmla="*/ 0 w 209"/>
                <a:gd name="T5" fmla="*/ 190 h 190"/>
                <a:gd name="T6" fmla="*/ 209 w 209"/>
                <a:gd name="T7" fmla="*/ 190 h 190"/>
                <a:gd name="T8" fmla="*/ 112 w 209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90">
                  <a:moveTo>
                    <a:pt x="112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209" y="19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5"/>
            <p:cNvSpPr/>
            <p:nvPr>
              <p:custDataLst>
                <p:tags r:id="rId9"/>
              </p:custDataLst>
            </p:nvPr>
          </p:nvSpPr>
          <p:spPr bwMode="auto">
            <a:xfrm>
              <a:off x="10100496" y="5"/>
              <a:ext cx="696059" cy="375920"/>
            </a:xfrm>
            <a:custGeom>
              <a:avLst/>
              <a:gdLst>
                <a:gd name="T0" fmla="*/ 112 w 209"/>
                <a:gd name="T1" fmla="*/ 0 h 190"/>
                <a:gd name="T2" fmla="*/ 102 w 209"/>
                <a:gd name="T3" fmla="*/ 0 h 190"/>
                <a:gd name="T4" fmla="*/ 0 w 209"/>
                <a:gd name="T5" fmla="*/ 190 h 190"/>
                <a:gd name="T6" fmla="*/ 209 w 209"/>
                <a:gd name="T7" fmla="*/ 190 h 190"/>
                <a:gd name="T8" fmla="*/ 112 w 209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90">
                  <a:moveTo>
                    <a:pt x="112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209" y="190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6"/>
            <p:cNvSpPr/>
            <p:nvPr>
              <p:custDataLst>
                <p:tags r:id="rId10"/>
              </p:custDataLst>
            </p:nvPr>
          </p:nvSpPr>
          <p:spPr bwMode="auto">
            <a:xfrm>
              <a:off x="961821" y="5"/>
              <a:ext cx="2484494" cy="375920"/>
            </a:xfrm>
            <a:custGeom>
              <a:avLst/>
              <a:gdLst>
                <a:gd name="T0" fmla="*/ 746 w 746"/>
                <a:gd name="T1" fmla="*/ 0 h 190"/>
                <a:gd name="T2" fmla="*/ 102 w 746"/>
                <a:gd name="T3" fmla="*/ 0 h 190"/>
                <a:gd name="T4" fmla="*/ 0 w 746"/>
                <a:gd name="T5" fmla="*/ 190 h 190"/>
                <a:gd name="T6" fmla="*/ 649 w 746"/>
                <a:gd name="T7" fmla="*/ 190 h 190"/>
                <a:gd name="T8" fmla="*/ 746 w 74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190">
                  <a:moveTo>
                    <a:pt x="746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649" y="190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7"/>
            <p:cNvSpPr/>
            <p:nvPr>
              <p:custDataLst>
                <p:tags r:id="rId11"/>
              </p:custDataLst>
            </p:nvPr>
          </p:nvSpPr>
          <p:spPr bwMode="auto">
            <a:xfrm>
              <a:off x="961821" y="5"/>
              <a:ext cx="2484494" cy="375920"/>
            </a:xfrm>
            <a:custGeom>
              <a:avLst/>
              <a:gdLst>
                <a:gd name="T0" fmla="*/ 746 w 746"/>
                <a:gd name="T1" fmla="*/ 0 h 190"/>
                <a:gd name="T2" fmla="*/ 102 w 746"/>
                <a:gd name="T3" fmla="*/ 0 h 190"/>
                <a:gd name="T4" fmla="*/ 0 w 746"/>
                <a:gd name="T5" fmla="*/ 190 h 190"/>
                <a:gd name="T6" fmla="*/ 649 w 746"/>
                <a:gd name="T7" fmla="*/ 190 h 190"/>
                <a:gd name="T8" fmla="*/ 746 w 74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190">
                  <a:moveTo>
                    <a:pt x="746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649" y="190"/>
                  </a:lnTo>
                  <a:lnTo>
                    <a:pt x="7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任意多边形: 形状 16"/>
            <p:cNvSpPr/>
            <p:nvPr>
              <p:custDataLst>
                <p:tags r:id="rId12"/>
              </p:custDataLst>
            </p:nvPr>
          </p:nvSpPr>
          <p:spPr bwMode="auto">
            <a:xfrm>
              <a:off x="0" y="1"/>
              <a:ext cx="2577076" cy="375922"/>
            </a:xfrm>
            <a:custGeom>
              <a:avLst/>
              <a:gdLst>
                <a:gd name="connsiteX0" fmla="*/ 0 w 2577076"/>
                <a:gd name="connsiteY0" fmla="*/ 0 h 632784"/>
                <a:gd name="connsiteX1" fmla="*/ 2067522 w 2577076"/>
                <a:gd name="connsiteY1" fmla="*/ 0 h 632784"/>
                <a:gd name="connsiteX2" fmla="*/ 2577076 w 2577076"/>
                <a:gd name="connsiteY2" fmla="*/ 632784 h 632784"/>
                <a:gd name="connsiteX3" fmla="*/ 0 w 2577076"/>
                <a:gd name="connsiteY3" fmla="*/ 632784 h 63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7076" h="632784">
                  <a:moveTo>
                    <a:pt x="0" y="0"/>
                  </a:moveTo>
                  <a:lnTo>
                    <a:pt x="2067522" y="0"/>
                  </a:lnTo>
                  <a:lnTo>
                    <a:pt x="2577076" y="632784"/>
                  </a:lnTo>
                  <a:lnTo>
                    <a:pt x="0" y="6327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/>
          <p:nvPr>
            <p:custDataLst>
              <p:tags r:id="rId13"/>
            </p:custDataLst>
          </p:nvPr>
        </p:nvGrpSpPr>
        <p:grpSpPr>
          <a:xfrm>
            <a:off x="0" y="6565393"/>
            <a:ext cx="12192000" cy="292607"/>
            <a:chOff x="0" y="6482080"/>
            <a:chExt cx="12192000" cy="375918"/>
          </a:xfrm>
        </p:grpSpPr>
        <p:sp>
          <p:nvSpPr>
            <p:cNvPr id="19" name="任意多边形: 形状 18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0" y="6482082"/>
              <a:ext cx="12192000" cy="375916"/>
            </a:xfrm>
            <a:custGeom>
              <a:avLst/>
              <a:gdLst>
                <a:gd name="connsiteX0" fmla="*/ 0 w 12192000"/>
                <a:gd name="connsiteY0" fmla="*/ 0 h 632780"/>
                <a:gd name="connsiteX1" fmla="*/ 12192000 w 12192000"/>
                <a:gd name="connsiteY1" fmla="*/ 0 h 632780"/>
                <a:gd name="connsiteX2" fmla="*/ 12192000 w 12192000"/>
                <a:gd name="connsiteY2" fmla="*/ 632780 h 632780"/>
                <a:gd name="connsiteX3" fmla="*/ 0 w 12192000"/>
                <a:gd name="connsiteY3" fmla="*/ 632780 h 63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32780">
                  <a:moveTo>
                    <a:pt x="0" y="0"/>
                  </a:moveTo>
                  <a:lnTo>
                    <a:pt x="12192000" y="0"/>
                  </a:lnTo>
                  <a:lnTo>
                    <a:pt x="12192000" y="632780"/>
                  </a:lnTo>
                  <a:lnTo>
                    <a:pt x="0" y="6327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0" name="Freeform 8"/>
            <p:cNvSpPr/>
            <p:nvPr>
              <p:custDataLst>
                <p:tags r:id="rId15"/>
              </p:custDataLst>
            </p:nvPr>
          </p:nvSpPr>
          <p:spPr bwMode="auto">
            <a:xfrm flipH="1">
              <a:off x="1242246" y="6482082"/>
              <a:ext cx="9122024" cy="375916"/>
            </a:xfrm>
            <a:custGeom>
              <a:avLst/>
              <a:gdLst>
                <a:gd name="T0" fmla="*/ 2739 w 2739"/>
                <a:gd name="T1" fmla="*/ 296 h 296"/>
                <a:gd name="T2" fmla="*/ 2581 w 2739"/>
                <a:gd name="T3" fmla="*/ 0 h 296"/>
                <a:gd name="T4" fmla="*/ 0 w 2739"/>
                <a:gd name="T5" fmla="*/ 0 h 296"/>
                <a:gd name="T6" fmla="*/ 154 w 2739"/>
                <a:gd name="T7" fmla="*/ 296 h 296"/>
                <a:gd name="T8" fmla="*/ 2739 w 2739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9" h="296">
                  <a:moveTo>
                    <a:pt x="2739" y="296"/>
                  </a:moveTo>
                  <a:lnTo>
                    <a:pt x="2581" y="0"/>
                  </a:lnTo>
                  <a:lnTo>
                    <a:pt x="0" y="0"/>
                  </a:lnTo>
                  <a:lnTo>
                    <a:pt x="154" y="296"/>
                  </a:lnTo>
                  <a:lnTo>
                    <a:pt x="2739" y="2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21" name="Freeform 10"/>
            <p:cNvSpPr/>
            <p:nvPr>
              <p:custDataLst>
                <p:tags r:id="rId16"/>
              </p:custDataLst>
            </p:nvPr>
          </p:nvSpPr>
          <p:spPr bwMode="auto">
            <a:xfrm flipH="1">
              <a:off x="6484330" y="6482080"/>
              <a:ext cx="5707670" cy="375917"/>
            </a:xfrm>
            <a:custGeom>
              <a:avLst/>
              <a:gdLst>
                <a:gd name="T0" fmla="*/ 1824 w 1824"/>
                <a:gd name="T1" fmla="*/ 296 h 296"/>
                <a:gd name="T2" fmla="*/ 1671 w 1824"/>
                <a:gd name="T3" fmla="*/ 0 h 296"/>
                <a:gd name="T4" fmla="*/ 0 w 1824"/>
                <a:gd name="T5" fmla="*/ 0 h 296"/>
                <a:gd name="T6" fmla="*/ 158 w 1824"/>
                <a:gd name="T7" fmla="*/ 296 h 296"/>
                <a:gd name="T8" fmla="*/ 1824 w 1824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4" h="296">
                  <a:moveTo>
                    <a:pt x="1824" y="296"/>
                  </a:moveTo>
                  <a:lnTo>
                    <a:pt x="1671" y="0"/>
                  </a:lnTo>
                  <a:lnTo>
                    <a:pt x="0" y="0"/>
                  </a:lnTo>
                  <a:lnTo>
                    <a:pt x="158" y="296"/>
                  </a:lnTo>
                  <a:lnTo>
                    <a:pt x="1824" y="2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2"/>
            <p:cNvSpPr/>
            <p:nvPr>
              <p:custDataLst>
                <p:tags r:id="rId17"/>
              </p:custDataLst>
            </p:nvPr>
          </p:nvSpPr>
          <p:spPr bwMode="auto">
            <a:xfrm flipH="1">
              <a:off x="0" y="6482082"/>
              <a:ext cx="1718497" cy="375916"/>
            </a:xfrm>
            <a:custGeom>
              <a:avLst/>
              <a:gdLst>
                <a:gd name="T0" fmla="*/ 516 w 516"/>
                <a:gd name="T1" fmla="*/ 0 h 190"/>
                <a:gd name="T2" fmla="*/ 0 w 516"/>
                <a:gd name="T3" fmla="*/ 0 h 190"/>
                <a:gd name="T4" fmla="*/ 97 w 516"/>
                <a:gd name="T5" fmla="*/ 190 h 190"/>
                <a:gd name="T6" fmla="*/ 516 w 516"/>
                <a:gd name="T7" fmla="*/ 190 h 190"/>
                <a:gd name="T8" fmla="*/ 516 w 5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190">
                  <a:moveTo>
                    <a:pt x="516" y="0"/>
                  </a:moveTo>
                  <a:lnTo>
                    <a:pt x="0" y="0"/>
                  </a:lnTo>
                  <a:lnTo>
                    <a:pt x="97" y="190"/>
                  </a:lnTo>
                  <a:lnTo>
                    <a:pt x="516" y="19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A3D3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3"/>
            <p:cNvSpPr/>
            <p:nvPr>
              <p:custDataLst>
                <p:tags r:id="rId18"/>
              </p:custDataLst>
            </p:nvPr>
          </p:nvSpPr>
          <p:spPr bwMode="auto">
            <a:xfrm flipH="1">
              <a:off x="0" y="6482082"/>
              <a:ext cx="1718497" cy="375916"/>
            </a:xfrm>
            <a:custGeom>
              <a:avLst/>
              <a:gdLst>
                <a:gd name="T0" fmla="*/ 516 w 516"/>
                <a:gd name="T1" fmla="*/ 0 h 190"/>
                <a:gd name="T2" fmla="*/ 0 w 516"/>
                <a:gd name="T3" fmla="*/ 0 h 190"/>
                <a:gd name="T4" fmla="*/ 97 w 516"/>
                <a:gd name="T5" fmla="*/ 190 h 190"/>
                <a:gd name="T6" fmla="*/ 516 w 516"/>
                <a:gd name="T7" fmla="*/ 190 h 190"/>
                <a:gd name="T8" fmla="*/ 516 w 5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190">
                  <a:moveTo>
                    <a:pt x="516" y="0"/>
                  </a:moveTo>
                  <a:lnTo>
                    <a:pt x="0" y="0"/>
                  </a:lnTo>
                  <a:lnTo>
                    <a:pt x="97" y="190"/>
                  </a:lnTo>
                  <a:lnTo>
                    <a:pt x="516" y="190"/>
                  </a:lnTo>
                  <a:lnTo>
                    <a:pt x="516" y="0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4"/>
            <p:cNvSpPr/>
            <p:nvPr>
              <p:custDataLst>
                <p:tags r:id="rId19"/>
              </p:custDataLst>
            </p:nvPr>
          </p:nvSpPr>
          <p:spPr bwMode="auto">
            <a:xfrm flipH="1">
              <a:off x="1395445" y="6482082"/>
              <a:ext cx="696059" cy="375916"/>
            </a:xfrm>
            <a:custGeom>
              <a:avLst/>
              <a:gdLst>
                <a:gd name="T0" fmla="*/ 112 w 209"/>
                <a:gd name="T1" fmla="*/ 0 h 190"/>
                <a:gd name="T2" fmla="*/ 102 w 209"/>
                <a:gd name="T3" fmla="*/ 0 h 190"/>
                <a:gd name="T4" fmla="*/ 0 w 209"/>
                <a:gd name="T5" fmla="*/ 190 h 190"/>
                <a:gd name="T6" fmla="*/ 209 w 209"/>
                <a:gd name="T7" fmla="*/ 190 h 190"/>
                <a:gd name="T8" fmla="*/ 112 w 209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90">
                  <a:moveTo>
                    <a:pt x="112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209" y="19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5"/>
            <p:cNvSpPr/>
            <p:nvPr>
              <p:custDataLst>
                <p:tags r:id="rId20"/>
              </p:custDataLst>
            </p:nvPr>
          </p:nvSpPr>
          <p:spPr bwMode="auto">
            <a:xfrm flipH="1">
              <a:off x="1395445" y="6482082"/>
              <a:ext cx="696059" cy="375916"/>
            </a:xfrm>
            <a:custGeom>
              <a:avLst/>
              <a:gdLst>
                <a:gd name="T0" fmla="*/ 112 w 209"/>
                <a:gd name="T1" fmla="*/ 0 h 190"/>
                <a:gd name="T2" fmla="*/ 102 w 209"/>
                <a:gd name="T3" fmla="*/ 0 h 190"/>
                <a:gd name="T4" fmla="*/ 0 w 209"/>
                <a:gd name="T5" fmla="*/ 190 h 190"/>
                <a:gd name="T6" fmla="*/ 209 w 209"/>
                <a:gd name="T7" fmla="*/ 190 h 190"/>
                <a:gd name="T8" fmla="*/ 112 w 209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90">
                  <a:moveTo>
                    <a:pt x="112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209" y="190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6"/>
            <p:cNvSpPr/>
            <p:nvPr>
              <p:custDataLst>
                <p:tags r:id="rId21"/>
              </p:custDataLst>
            </p:nvPr>
          </p:nvSpPr>
          <p:spPr bwMode="auto">
            <a:xfrm flipH="1">
              <a:off x="8745685" y="6482082"/>
              <a:ext cx="2484494" cy="375916"/>
            </a:xfrm>
            <a:custGeom>
              <a:avLst/>
              <a:gdLst>
                <a:gd name="T0" fmla="*/ 746 w 746"/>
                <a:gd name="T1" fmla="*/ 0 h 190"/>
                <a:gd name="T2" fmla="*/ 102 w 746"/>
                <a:gd name="T3" fmla="*/ 0 h 190"/>
                <a:gd name="T4" fmla="*/ 0 w 746"/>
                <a:gd name="T5" fmla="*/ 190 h 190"/>
                <a:gd name="T6" fmla="*/ 649 w 746"/>
                <a:gd name="T7" fmla="*/ 190 h 190"/>
                <a:gd name="T8" fmla="*/ 746 w 74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190">
                  <a:moveTo>
                    <a:pt x="746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649" y="190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7"/>
            <p:cNvSpPr/>
            <p:nvPr>
              <p:custDataLst>
                <p:tags r:id="rId22"/>
              </p:custDataLst>
            </p:nvPr>
          </p:nvSpPr>
          <p:spPr bwMode="auto">
            <a:xfrm flipH="1">
              <a:off x="8745685" y="6482082"/>
              <a:ext cx="2484494" cy="375916"/>
            </a:xfrm>
            <a:custGeom>
              <a:avLst/>
              <a:gdLst>
                <a:gd name="T0" fmla="*/ 746 w 746"/>
                <a:gd name="T1" fmla="*/ 0 h 190"/>
                <a:gd name="T2" fmla="*/ 102 w 746"/>
                <a:gd name="T3" fmla="*/ 0 h 190"/>
                <a:gd name="T4" fmla="*/ 0 w 746"/>
                <a:gd name="T5" fmla="*/ 190 h 190"/>
                <a:gd name="T6" fmla="*/ 649 w 746"/>
                <a:gd name="T7" fmla="*/ 190 h 190"/>
                <a:gd name="T8" fmla="*/ 746 w 74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190">
                  <a:moveTo>
                    <a:pt x="746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649" y="190"/>
                  </a:lnTo>
                  <a:lnTo>
                    <a:pt x="746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>
              <p:custDataLst>
                <p:tags r:id="rId23"/>
              </p:custDataLst>
            </p:nvPr>
          </p:nvSpPr>
          <p:spPr bwMode="auto">
            <a:xfrm flipH="1">
              <a:off x="9614924" y="6482080"/>
              <a:ext cx="2577076" cy="375918"/>
            </a:xfrm>
            <a:custGeom>
              <a:avLst/>
              <a:gdLst>
                <a:gd name="connsiteX0" fmla="*/ 0 w 2577076"/>
                <a:gd name="connsiteY0" fmla="*/ 0 h 632784"/>
                <a:gd name="connsiteX1" fmla="*/ 2067522 w 2577076"/>
                <a:gd name="connsiteY1" fmla="*/ 0 h 632784"/>
                <a:gd name="connsiteX2" fmla="*/ 2577076 w 2577076"/>
                <a:gd name="connsiteY2" fmla="*/ 632784 h 632784"/>
                <a:gd name="connsiteX3" fmla="*/ 0 w 2577076"/>
                <a:gd name="connsiteY3" fmla="*/ 632784 h 63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7076" h="632784">
                  <a:moveTo>
                    <a:pt x="0" y="0"/>
                  </a:moveTo>
                  <a:lnTo>
                    <a:pt x="2067522" y="0"/>
                  </a:lnTo>
                  <a:lnTo>
                    <a:pt x="2577076" y="632784"/>
                  </a:lnTo>
                  <a:lnTo>
                    <a:pt x="0" y="6327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4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5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6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274.xml"/><Relationship Id="rId16" Type="http://schemas.openxmlformats.org/officeDocument/2006/relationships/tags" Target="../tags/tag273.xml"/><Relationship Id="rId15" Type="http://schemas.openxmlformats.org/officeDocument/2006/relationships/tags" Target="../tags/tag272.xml"/><Relationship Id="rId14" Type="http://schemas.openxmlformats.org/officeDocument/2006/relationships/tags" Target="../tags/tag271.xml"/><Relationship Id="rId13" Type="http://schemas.openxmlformats.org/officeDocument/2006/relationships/tags" Target="../tags/tag270.xml"/><Relationship Id="rId12" Type="http://schemas.openxmlformats.org/officeDocument/2006/relationships/tags" Target="../tags/tag269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2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279.xml"/><Relationship Id="rId4" Type="http://schemas.openxmlformats.org/officeDocument/2006/relationships/tags" Target="../tags/tag278.xml"/><Relationship Id="rId3" Type="http://schemas.openxmlformats.org/officeDocument/2006/relationships/tags" Target="../tags/tag277.xml"/><Relationship Id="rId2" Type="http://schemas.openxmlformats.org/officeDocument/2006/relationships/tags" Target="../tags/tag276.xml"/><Relationship Id="rId1" Type="http://schemas.openxmlformats.org/officeDocument/2006/relationships/tags" Target="../tags/tag27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0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314.xml"/><Relationship Id="rId3" Type="http://schemas.openxmlformats.org/officeDocument/2006/relationships/tags" Target="../tags/tag313.xml"/><Relationship Id="rId2" Type="http://schemas.openxmlformats.org/officeDocument/2006/relationships/tags" Target="../tags/tag312.xml"/><Relationship Id="rId1" Type="http://schemas.openxmlformats.org/officeDocument/2006/relationships/tags" Target="../tags/tag3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316.xml"/><Relationship Id="rId1" Type="http://schemas.openxmlformats.org/officeDocument/2006/relationships/tags" Target="../tags/tag31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88.xml"/><Relationship Id="rId8" Type="http://schemas.openxmlformats.org/officeDocument/2006/relationships/tags" Target="../tags/tag287.xml"/><Relationship Id="rId7" Type="http://schemas.openxmlformats.org/officeDocument/2006/relationships/tags" Target="../tags/tag286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4" Type="http://schemas.openxmlformats.org/officeDocument/2006/relationships/tags" Target="../tags/tag283.xml"/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6" Type="http://schemas.openxmlformats.org/officeDocument/2006/relationships/notesSlide" Target="../notesSlides/notesSlide1.xml"/><Relationship Id="rId15" Type="http://schemas.openxmlformats.org/officeDocument/2006/relationships/slideLayout" Target="../slideLayouts/slideLayout6.xml"/><Relationship Id="rId14" Type="http://schemas.openxmlformats.org/officeDocument/2006/relationships/tags" Target="../tags/tag293.xml"/><Relationship Id="rId13" Type="http://schemas.openxmlformats.org/officeDocument/2006/relationships/tags" Target="../tags/tag292.xml"/><Relationship Id="rId12" Type="http://schemas.openxmlformats.org/officeDocument/2006/relationships/tags" Target="../tags/tag291.xml"/><Relationship Id="rId11" Type="http://schemas.openxmlformats.org/officeDocument/2006/relationships/tags" Target="../tags/tag290.xml"/><Relationship Id="rId10" Type="http://schemas.openxmlformats.org/officeDocument/2006/relationships/tags" Target="../tags/tag289.xml"/><Relationship Id="rId1" Type="http://schemas.openxmlformats.org/officeDocument/2006/relationships/tags" Target="../tags/tag280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297.xml"/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tags" Target="../tags/tag29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8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302.xml"/><Relationship Id="rId3" Type="http://schemas.openxmlformats.org/officeDocument/2006/relationships/tags" Target="../tags/tag301.xml"/><Relationship Id="rId2" Type="http://schemas.openxmlformats.org/officeDocument/2006/relationships/tags" Target="../tags/tag300.xml"/><Relationship Id="rId1" Type="http://schemas.openxmlformats.org/officeDocument/2006/relationships/tags" Target="../tags/tag29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3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307.xml"/><Relationship Id="rId3" Type="http://schemas.openxmlformats.org/officeDocument/2006/relationships/tags" Target="../tags/tag306.xml"/><Relationship Id="rId2" Type="http://schemas.openxmlformats.org/officeDocument/2006/relationships/tags" Target="../tags/tag305.xml"/><Relationship Id="rId1" Type="http://schemas.openxmlformats.org/officeDocument/2006/relationships/tags" Target="../tags/tag30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8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 dirty="0"/>
              <a:t>简单画板的实现</a:t>
            </a:r>
            <a:endParaRPr lang="zh-CN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画图软件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dirty="0"/>
              <a:t>汇报人：马鹏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  <p:custDataLst>
              <p:tags r:id="rId4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 dirty="0"/>
              <a:t>2019/7/12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图形化设计步骤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1.创建顶层容器</a:t>
            </a:r>
            <a:endParaRPr lang="en-US" altLang="zh-CN"/>
          </a:p>
          <a:p>
            <a:r>
              <a:rPr lang="en-US" altLang="zh-CN"/>
              <a:t>2.创建中间容器，组件</a:t>
            </a:r>
            <a:endParaRPr lang="en-US" altLang="zh-CN"/>
          </a:p>
          <a:p>
            <a:r>
              <a:rPr lang="en-US" altLang="zh-CN"/>
              <a:t>3.将组件加入容器</a:t>
            </a:r>
            <a:endParaRPr lang="en-US" altLang="zh-CN"/>
          </a:p>
          <a:p>
            <a:r>
              <a:rPr lang="en-US" altLang="zh-CN"/>
              <a:t>4.设置容器内组件位置</a:t>
            </a:r>
            <a:endParaRPr lang="en-US" altLang="zh-CN"/>
          </a:p>
          <a:p>
            <a:r>
              <a:rPr lang="en-US" altLang="zh-CN"/>
              <a:t>5.处理组件所产生的事件</a:t>
            </a:r>
            <a:endParaRPr lang="en-US" altLang="zh-CN"/>
          </a:p>
          <a:p/>
          <a:p/>
          <a:p/>
          <a:p/>
        </p:txBody>
      </p:sp>
      <p:pic>
        <p:nvPicPr>
          <p:cNvPr id="4" name="图片 3" descr="te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8965" y="952500"/>
            <a:ext cx="7103110" cy="53930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程序功能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在线展示</a:t>
            </a:r>
            <a:endParaRPr lang="zh-CN" altLang="en-US" dirty="0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2594585" y="2542796"/>
            <a:ext cx="1612406" cy="1401927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/04</a:t>
            </a:r>
            <a:endParaRPr lang="en-US" altLang="zh-CN" spc="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THANKS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平行四边形 24"/>
          <p:cNvSpPr/>
          <p:nvPr>
            <p:custDataLst>
              <p:tags r:id="rId1"/>
            </p:custDataLst>
          </p:nvPr>
        </p:nvSpPr>
        <p:spPr bwMode="auto">
          <a:xfrm>
            <a:off x="3243594" y="1998860"/>
            <a:ext cx="4399138" cy="595554"/>
          </a:xfrm>
          <a:prstGeom prst="parallelogram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="horz" wrap="square" lIns="91440" tIns="45720" rIns="91440" bIns="45720" anchor="ctr" anchorCtr="1" forceAA="0" compatLnSpc="1">
            <a:normAutofit/>
          </a:bodyPr>
          <a:lstStyle/>
          <a:p>
            <a:pPr>
              <a:lnSpc>
                <a:spcPct val="120000"/>
              </a:lnSpc>
            </a:pPr>
            <a:endParaRPr lang="en-US" altLang="zh-CN" sz="1100" dirty="0">
              <a:ea typeface="微软雅黑" panose="020B0503020204020204" charset="-122"/>
            </a:endParaRPr>
          </a:p>
        </p:txBody>
      </p:sp>
      <p:sp>
        <p:nvSpPr>
          <p:cNvPr id="26" name="平行四边形 25"/>
          <p:cNvSpPr/>
          <p:nvPr>
            <p:custDataLst>
              <p:tags r:id="rId2"/>
            </p:custDataLst>
          </p:nvPr>
        </p:nvSpPr>
        <p:spPr bwMode="auto">
          <a:xfrm>
            <a:off x="2535112" y="1998860"/>
            <a:ext cx="1052049" cy="595554"/>
          </a:xfrm>
          <a:prstGeom prst="parallelogram">
            <a:avLst/>
          </a:prstGeom>
          <a:solidFill>
            <a:schemeClr val="accent2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="horz" wrap="square" lIns="91440" tIns="45720" rIns="91440" bIns="45720" anchor="ctr" anchorCtr="1" forceAA="0" compatLnSpc="1">
            <a:norm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10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  <a:endParaRPr lang="en-US" altLang="zh-CN" sz="2000" dirty="0">
              <a:solidFill>
                <a:schemeClr val="bg1">
                  <a:lumMod val="100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7" name="平行四边形 26"/>
          <p:cNvSpPr/>
          <p:nvPr>
            <p:custDataLst>
              <p:tags r:id="rId3"/>
            </p:custDataLst>
          </p:nvPr>
        </p:nvSpPr>
        <p:spPr bwMode="auto">
          <a:xfrm>
            <a:off x="3914980" y="2753769"/>
            <a:ext cx="4399138" cy="595554"/>
          </a:xfrm>
          <a:prstGeom prst="parallelogram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="horz" wrap="square" lIns="91440" tIns="45720" rIns="91440" bIns="45720" anchor="ctr" anchorCtr="1" forceAA="0" compatLnSpc="1">
            <a:normAutofit/>
          </a:bodyPr>
          <a:lstStyle/>
          <a:p>
            <a:pPr>
              <a:lnSpc>
                <a:spcPct val="120000"/>
              </a:lnSpc>
            </a:pPr>
            <a:endParaRPr lang="en-US" altLang="zh-CN" sz="1100" dirty="0">
              <a:ea typeface="微软雅黑" panose="020B0503020204020204" charset="-122"/>
            </a:endParaRPr>
          </a:p>
        </p:txBody>
      </p:sp>
      <p:sp>
        <p:nvSpPr>
          <p:cNvPr id="28" name="平行四边形 27"/>
          <p:cNvSpPr/>
          <p:nvPr>
            <p:custDataLst>
              <p:tags r:id="rId4"/>
            </p:custDataLst>
          </p:nvPr>
        </p:nvSpPr>
        <p:spPr bwMode="auto">
          <a:xfrm>
            <a:off x="3206498" y="2753769"/>
            <a:ext cx="1052049" cy="595554"/>
          </a:xfrm>
          <a:prstGeom prst="parallelogram">
            <a:avLst/>
          </a:prstGeom>
          <a:solidFill>
            <a:schemeClr val="accent2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="horz" wrap="square" lIns="91440" tIns="45720" rIns="91440" bIns="45720" anchor="ctr" anchorCtr="1" forceAA="0" compatLnSpc="1">
            <a:normAutofit/>
          </a:bodyPr>
          <a:lstStyle/>
          <a:p>
            <a:pPr algn="ctr"/>
            <a:r>
              <a:rPr lang="en-US" altLang="zh-CN" sz="2000">
                <a:solidFill>
                  <a:schemeClr val="bg1">
                    <a:lumMod val="10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lang="en-US" altLang="zh-CN" sz="2000">
              <a:solidFill>
                <a:schemeClr val="bg1">
                  <a:lumMod val="100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9" name="平行四边形 28"/>
          <p:cNvSpPr/>
          <p:nvPr>
            <p:custDataLst>
              <p:tags r:id="rId5"/>
            </p:custDataLst>
          </p:nvPr>
        </p:nvSpPr>
        <p:spPr bwMode="auto">
          <a:xfrm>
            <a:off x="4586366" y="3508678"/>
            <a:ext cx="4399138" cy="595554"/>
          </a:xfrm>
          <a:prstGeom prst="parallelogram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="horz" wrap="square" lIns="91440" tIns="45720" rIns="91440" bIns="45720" anchor="ctr" anchorCtr="1" forceAA="0" compatLnSpc="1">
            <a:normAutofit/>
          </a:bodyPr>
          <a:lstStyle/>
          <a:p>
            <a:pPr>
              <a:lnSpc>
                <a:spcPct val="120000"/>
              </a:lnSpc>
            </a:pPr>
            <a:endParaRPr lang="en-US" altLang="zh-CN" sz="1100" dirty="0">
              <a:ea typeface="微软雅黑" panose="020B0503020204020204" charset="-122"/>
            </a:endParaRPr>
          </a:p>
        </p:txBody>
      </p:sp>
      <p:sp>
        <p:nvSpPr>
          <p:cNvPr id="30" name="平行四边形 29"/>
          <p:cNvSpPr/>
          <p:nvPr>
            <p:custDataLst>
              <p:tags r:id="rId6"/>
            </p:custDataLst>
          </p:nvPr>
        </p:nvSpPr>
        <p:spPr bwMode="auto">
          <a:xfrm>
            <a:off x="3877884" y="3508678"/>
            <a:ext cx="1052049" cy="595554"/>
          </a:xfrm>
          <a:prstGeom prst="parallelogram">
            <a:avLst/>
          </a:prstGeom>
          <a:solidFill>
            <a:schemeClr val="accent2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="horz" wrap="square" lIns="91440" tIns="45720" rIns="91440" bIns="45720" anchor="ctr" anchorCtr="1" forceAA="0" compatLnSpc="1">
            <a:normAutofit/>
          </a:bodyPr>
          <a:lstStyle/>
          <a:p>
            <a:pPr algn="ctr"/>
            <a:r>
              <a:rPr lang="en-US" altLang="zh-CN" sz="2000">
                <a:solidFill>
                  <a:schemeClr val="bg1">
                    <a:lumMod val="10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lang="en-US" altLang="zh-CN" sz="2000">
              <a:solidFill>
                <a:schemeClr val="bg1">
                  <a:lumMod val="100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1" name="平行四边形 30"/>
          <p:cNvSpPr/>
          <p:nvPr>
            <p:custDataLst>
              <p:tags r:id="rId7"/>
            </p:custDataLst>
          </p:nvPr>
        </p:nvSpPr>
        <p:spPr bwMode="auto">
          <a:xfrm>
            <a:off x="5257751" y="4263587"/>
            <a:ext cx="4399138" cy="595554"/>
          </a:xfrm>
          <a:prstGeom prst="parallelogram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="horz" wrap="square" lIns="91440" tIns="45720" rIns="91440" bIns="45720" anchor="ctr" anchorCtr="1" forceAA="0" compatLnSpc="1">
            <a:normAutofit/>
          </a:bodyPr>
          <a:lstStyle/>
          <a:p>
            <a:pPr>
              <a:lnSpc>
                <a:spcPct val="120000"/>
              </a:lnSpc>
            </a:pPr>
            <a:endParaRPr lang="en-US" altLang="zh-CN" sz="1100" dirty="0">
              <a:ea typeface="微软雅黑" panose="020B0503020204020204" charset="-122"/>
            </a:endParaRPr>
          </a:p>
        </p:txBody>
      </p:sp>
      <p:sp>
        <p:nvSpPr>
          <p:cNvPr id="32" name="平行四边形 31"/>
          <p:cNvSpPr/>
          <p:nvPr>
            <p:custDataLst>
              <p:tags r:id="rId8"/>
            </p:custDataLst>
          </p:nvPr>
        </p:nvSpPr>
        <p:spPr bwMode="auto">
          <a:xfrm>
            <a:off x="4549269" y="4263587"/>
            <a:ext cx="1052049" cy="595554"/>
          </a:xfrm>
          <a:prstGeom prst="parallelogram">
            <a:avLst/>
          </a:prstGeom>
          <a:solidFill>
            <a:schemeClr val="accent2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="horz" wrap="square" lIns="91440" tIns="45720" rIns="91440" bIns="45720" anchor="ctr" anchorCtr="1" forceAA="0" compatLnSpc="1">
            <a:normAutofit/>
          </a:bodyPr>
          <a:lstStyle/>
          <a:p>
            <a:pPr algn="ctr"/>
            <a:r>
              <a:rPr lang="en-US" altLang="zh-CN" sz="2000">
                <a:solidFill>
                  <a:schemeClr val="bg1">
                    <a:lumMod val="10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lang="en-US" altLang="zh-CN" sz="2000">
              <a:solidFill>
                <a:schemeClr val="bg1">
                  <a:lumMod val="100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>
            <p:custDataLst>
              <p:tags r:id="rId9"/>
            </p:custDataLst>
          </p:nvPr>
        </p:nvSpPr>
        <p:spPr>
          <a:xfrm>
            <a:off x="3914739" y="2126014"/>
            <a:ext cx="3403828" cy="340954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lnSpcReduction="20000"/>
          </a:bodyPr>
          <a:lstStyle/>
          <a:p>
            <a:pPr>
              <a:lnSpc>
                <a:spcPct val="130000"/>
              </a:lnSpc>
            </a:pPr>
            <a:r>
              <a:rPr lang="zh-CN" altLang="zh-CN" sz="1400" spc="150" dirty="0">
                <a:latin typeface="微软雅黑" panose="020B0503020204020204" charset="-122"/>
                <a:ea typeface="微软雅黑" panose="020B0503020204020204" charset="-122"/>
              </a:rPr>
              <a:t>需求分析</a:t>
            </a:r>
            <a:endParaRPr lang="zh-CN" altLang="zh-CN" sz="1400" spc="1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>
            <p:custDataLst>
              <p:tags r:id="rId10"/>
            </p:custDataLst>
          </p:nvPr>
        </p:nvSpPr>
        <p:spPr>
          <a:xfrm>
            <a:off x="4495539" y="2881068"/>
            <a:ext cx="3403828" cy="340954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lnSpcReduction="20000"/>
          </a:bodyPr>
          <a:lstStyle/>
          <a:p>
            <a:pPr>
              <a:lnSpc>
                <a:spcPct val="130000"/>
              </a:lnSpc>
            </a:pPr>
            <a:r>
              <a:rPr lang="zh-CN" altLang="en-US" sz="1400" spc="150" dirty="0">
                <a:latin typeface="微软雅黑" panose="020B0503020204020204" charset="-122"/>
                <a:ea typeface="微软雅黑" panose="020B0503020204020204" charset="-122"/>
              </a:rPr>
              <a:t>类图抽象</a:t>
            </a:r>
            <a:endParaRPr lang="zh-CN" altLang="en-US" sz="1400" spc="1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>
            <p:custDataLst>
              <p:tags r:id="rId11"/>
            </p:custDataLst>
          </p:nvPr>
        </p:nvSpPr>
        <p:spPr>
          <a:xfrm>
            <a:off x="5183196" y="3628801"/>
            <a:ext cx="3403828" cy="340954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lnSpcReduction="20000"/>
          </a:bodyPr>
          <a:lstStyle/>
          <a:p>
            <a:pPr>
              <a:lnSpc>
                <a:spcPct val="130000"/>
              </a:lnSpc>
            </a:pPr>
            <a:r>
              <a:rPr lang="zh-CN" altLang="en-US" sz="1400" spc="150" dirty="0">
                <a:latin typeface="微软雅黑" panose="020B0503020204020204" charset="-122"/>
                <a:ea typeface="微软雅黑" panose="020B0503020204020204" charset="-122"/>
              </a:rPr>
              <a:t>程序框架</a:t>
            </a:r>
            <a:endParaRPr lang="zh-CN" altLang="en-US" sz="1400" spc="1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>
            <p:custDataLst>
              <p:tags r:id="rId12"/>
            </p:custDataLst>
          </p:nvPr>
        </p:nvSpPr>
        <p:spPr>
          <a:xfrm>
            <a:off x="5943007" y="4400161"/>
            <a:ext cx="3403828" cy="340954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lnSpcReduction="20000"/>
          </a:bodyPr>
          <a:lstStyle/>
          <a:p>
            <a:pPr>
              <a:lnSpc>
                <a:spcPct val="130000"/>
              </a:lnSpc>
            </a:pPr>
            <a:r>
              <a:rPr lang="zh-CN" altLang="en-US" sz="1400" spc="150" dirty="0">
                <a:latin typeface="微软雅黑" panose="020B0503020204020204" charset="-122"/>
                <a:ea typeface="微软雅黑" panose="020B0503020204020204" charset="-122"/>
              </a:rPr>
              <a:t>程序功能</a:t>
            </a:r>
            <a:endParaRPr lang="zh-CN" altLang="en-US" sz="1400" spc="1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13"/>
            </p:custDataLst>
          </p:nvPr>
        </p:nvSpPr>
        <p:spPr>
          <a:xfrm>
            <a:off x="671135" y="519808"/>
            <a:ext cx="2970000" cy="51841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Arial" panose="020B0604020202020204" pitchFamily="34" charset="0"/>
              </a:rPr>
              <a:t>CONTENTS</a:t>
            </a:r>
            <a:endParaRPr lang="en-US" altLang="zh-CN" b="1" dirty="0">
              <a:solidFill>
                <a:schemeClr val="tx2"/>
              </a:solidFill>
              <a:latin typeface="Arial" panose="020B0604020202020204" pitchFamily="34" charset="0"/>
              <a:ea typeface="汉仪旗黑-85S" panose="00020600040101010101" pitchFamily="18" charset="-122"/>
              <a:cs typeface="Arial" panose="020B0604020202020204" pitchFamily="34" charset="0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需求分析</a:t>
            </a:r>
            <a:endParaRPr lang="zh-CN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altLang="zh-CN" dirty="0"/>
              <a:t>7</a:t>
            </a:r>
            <a:r>
              <a:rPr lang="zh-CN" altLang="en-US" dirty="0"/>
              <a:t>个主要功能</a:t>
            </a:r>
            <a:endParaRPr lang="zh-CN" altLang="en-US" dirty="0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2594585" y="2542796"/>
            <a:ext cx="1612406" cy="1401927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/01</a:t>
            </a:r>
            <a:endParaRPr lang="en-US" altLang="zh-CN" spc="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1.绘制基本图形（曲线，直线，矩形，椭圆，</a:t>
            </a:r>
            <a:r>
              <a:t>圆，圆角矩形，填充图形，</a:t>
            </a:r>
            <a:r>
              <a:rPr lang="en-US" altLang="zh-CN">
                <a:sym typeface="+mn-ea"/>
              </a:rPr>
              <a:t>擦除</a:t>
            </a:r>
            <a:r>
              <a:rPr>
                <a:sym typeface="+mn-ea"/>
              </a:rPr>
              <a:t>，填充</a:t>
            </a:r>
            <a:r>
              <a:rPr lang="en-US" altLang="zh-CN"/>
              <a:t>）</a:t>
            </a:r>
            <a:endParaRPr lang="en-US" altLang="zh-CN"/>
          </a:p>
          <a:p>
            <a:r>
              <a:rPr lang="en-US" altLang="zh-CN"/>
              <a:t>2.图形文件操作（保存，新建，打开）</a:t>
            </a:r>
            <a:endParaRPr lang="en-US" altLang="zh-CN"/>
          </a:p>
          <a:p>
            <a:r>
              <a:rPr lang="en-US" altLang="zh-CN"/>
              <a:t>3.图形操作（撤回）</a:t>
            </a:r>
            <a:endParaRPr lang="en-US" altLang="zh-CN"/>
          </a:p>
          <a:p>
            <a:r>
              <a:rPr lang="en-US" altLang="zh-CN"/>
              <a:t>4.图像编辑（放大，缩小）</a:t>
            </a:r>
            <a:endParaRPr lang="en-US" altLang="zh-CN"/>
          </a:p>
          <a:p>
            <a:r>
              <a:rPr lang="en-US" altLang="zh-CN"/>
              <a:t>5.颜色设定（自定义设定）</a:t>
            </a:r>
            <a:endParaRPr lang="en-US" altLang="zh-CN"/>
          </a:p>
          <a:p>
            <a:r>
              <a:rPr lang="en-US" altLang="zh-CN"/>
              <a:t>6.设置笔画粗细</a:t>
            </a:r>
            <a:endParaRPr lang="en-US" altLang="zh-CN"/>
          </a:p>
          <a:p>
            <a:r>
              <a:rPr lang="en-US" altLang="zh-CN"/>
              <a:t>7.设置字体(</a:t>
            </a:r>
            <a:r>
              <a:t>粗体，斜体，系统字体</a:t>
            </a:r>
            <a:r>
              <a:rPr lang="en-US" altLang="zh-CN"/>
              <a:t>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类图抽象</a:t>
            </a:r>
            <a:endParaRPr lang="zh-CN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一个主动类，三个文件过滤类，一个窗口类，一个画板类，十二个图像类</a:t>
            </a:r>
            <a:endParaRPr lang="zh-CN" altLang="en-US" dirty="0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2594585" y="2542796"/>
            <a:ext cx="1612406" cy="1401927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/02</a:t>
            </a:r>
            <a:endParaRPr lang="en-US" altLang="zh-CN" spc="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8570" y="344170"/>
            <a:ext cx="7178675" cy="62077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程序框架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altLang="zh-CN" dirty="0"/>
              <a:t>Swing</a:t>
            </a:r>
            <a:r>
              <a:rPr lang="zh-CN" altLang="en-US" dirty="0"/>
              <a:t>基本框架</a:t>
            </a:r>
            <a:endParaRPr lang="zh-CN" altLang="en-US" dirty="0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2594585" y="2542796"/>
            <a:ext cx="1612406" cy="1401927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/03</a:t>
            </a:r>
            <a:endParaRPr lang="en-US" altLang="zh-CN" spc="1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Swing是在AWT基础上构建的新的图形界面系统，对AWT进行了扩充。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-2147482623" descr="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433830"/>
            <a:ext cx="5614035" cy="510667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特殊说明</a:t>
            </a:r>
            <a:endParaRPr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AWT 和 Swing 中组件的绘制方式不同，绘制方法的实现也有区别。</a:t>
            </a:r>
            <a:endParaRPr lang="zh-CN" altLang="en-US"/>
          </a:p>
          <a:p>
            <a:r>
              <a:rPr lang="zh-CN" altLang="en-US"/>
              <a:t>AWT 中组件重绘时先调用 update(Graphics g) 清除以前绘制的，再调用 paint() 方法里进行绘制，所以在 AWT 组件里重绘时，只要简单的覆写 paint() 方法就可以了。</a:t>
            </a:r>
            <a:endParaRPr lang="zh-CN" altLang="en-US"/>
          </a:p>
          <a:p>
            <a:r>
              <a:rPr lang="zh-CN" altLang="en-US"/>
              <a:t>而在Swing 中，组件绘制 paint() 方法会依次调用 paintComponent()，paintBorder()，paintChildren() 三个方法。paintComponent() 绘制组件本身，paintBorder() 绘制组件的边框，paintChildren() 绘制组件的子组件， Swing 编程时，如果继承 JComponent 或者其子类需要重绘的话，只要覆写 paintComponent() 而不是 paint()，方法 paintBorder()，paintChildren()一般默认即可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4"/>
  <p:tag name="KSO_WM_UNIT_COLOR_SCHEME_PARENT_PAGE" val="2_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50"/>
  <p:tag name="KSO_WM_UNIT_COLOR_SCHEME_PARENT_PAGE" val="2_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3"/>
  <p:tag name="KSO_WM_UNIT_LAYERLEVEL" val="1"/>
  <p:tag name="KSO_WM_TAG_VERSION" val="1.0"/>
  <p:tag name="KSO_WM_BEAUTIFY_FLAG" val="#wm#"/>
  <p:tag name="KSO_WM_UNIT_COLOR_SCHEME_SHAPE_ID" val="9"/>
  <p:tag name="KSO_WM_UNIT_COLOR_SCHEME_PARENT_PAGE" val="2_2"/>
  <p:tag name="KSO_WM_UNIT_TYPE" val="i"/>
  <p:tag name="KSO_WM_UNIT_INDEX" val="3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4"/>
  <p:tag name="KSO_WM_UNIT_LAYERLEVEL" val="1"/>
  <p:tag name="KSO_WM_TAG_VERSION" val="1.0"/>
  <p:tag name="KSO_WM_BEAUTIFY_FLAG" val="#wm#"/>
  <p:tag name="KSO_WM_UNIT_COLOR_SCHEME_SHAPE_ID" val="10"/>
  <p:tag name="KSO_WM_UNIT_COLOR_SCHEME_PARENT_PAGE" val="2_2"/>
  <p:tag name="KSO_WM_UNIT_TYPE" val="i"/>
  <p:tag name="KSO_WM_UNIT_INDEX" val="4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5"/>
  <p:tag name="KSO_WM_UNIT_LAYERLEVEL" val="1"/>
  <p:tag name="KSO_WM_TAG_VERSION" val="1.0"/>
  <p:tag name="KSO_WM_BEAUTIFY_FLAG" val="#wm#"/>
  <p:tag name="KSO_WM_UNIT_COLOR_SCHEME_SHAPE_ID" val="11"/>
  <p:tag name="KSO_WM_UNIT_COLOR_SCHEME_PARENT_PAGE" val="2_2"/>
  <p:tag name="KSO_WM_UNIT_TYPE" val="i"/>
  <p:tag name="KSO_WM_UNIT_INDEX" val="5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6"/>
  <p:tag name="KSO_WM_UNIT_LAYERLEVEL" val="1"/>
  <p:tag name="KSO_WM_TAG_VERSION" val="1.0"/>
  <p:tag name="KSO_WM_BEAUTIFY_FLAG" val="#wm#"/>
  <p:tag name="KSO_WM_UNIT_COLOR_SCHEME_SHAPE_ID" val="12"/>
  <p:tag name="KSO_WM_UNIT_COLOR_SCHEME_PARENT_PAGE" val="2_2"/>
  <p:tag name="KSO_WM_UNIT_TYPE" val="i"/>
  <p:tag name="KSO_WM_UNIT_INDEX" val="6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7"/>
  <p:tag name="KSO_WM_UNIT_LAYERLEVEL" val="1"/>
  <p:tag name="KSO_WM_TAG_VERSION" val="1.0"/>
  <p:tag name="KSO_WM_BEAUTIFY_FLAG" val="#wm#"/>
  <p:tag name="KSO_WM_UNIT_COLOR_SCHEME_SHAPE_ID" val="13"/>
  <p:tag name="KSO_WM_UNIT_COLOR_SCHEME_PARENT_PAGE" val="2_2"/>
  <p:tag name="KSO_WM_UNIT_TYPE" val="i"/>
  <p:tag name="KSO_WM_UNIT_INDEX" val="7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8"/>
  <p:tag name="KSO_WM_UNIT_LAYERLEVEL" val="1"/>
  <p:tag name="KSO_WM_TAG_VERSION" val="1.0"/>
  <p:tag name="KSO_WM_BEAUTIFY_FLAG" val="#wm#"/>
  <p:tag name="KSO_WM_UNIT_COLOR_SCHEME_SHAPE_ID" val="14"/>
  <p:tag name="KSO_WM_UNIT_COLOR_SCHEME_PARENT_PAGE" val="2_2"/>
  <p:tag name="KSO_WM_UNIT_TYPE" val="i"/>
  <p:tag name="KSO_WM_UNIT_INDEX" val="8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9"/>
  <p:tag name="KSO_WM_UNIT_LAYERLEVEL" val="1"/>
  <p:tag name="KSO_WM_TAG_VERSION" val="1.0"/>
  <p:tag name="KSO_WM_BEAUTIFY_FLAG" val="#wm#"/>
  <p:tag name="KSO_WM_UNIT_COLOR_SCHEME_SHAPE_ID" val="15"/>
  <p:tag name="KSO_WM_UNIT_COLOR_SCHEME_PARENT_PAGE" val="2_2"/>
  <p:tag name="KSO_WM_UNIT_TYPE" val="i"/>
  <p:tag name="KSO_WM_UNIT_INDEX" val="9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0"/>
  <p:tag name="KSO_WM_UNIT_LAYERLEVEL" val="1"/>
  <p:tag name="KSO_WM_TAG_VERSION" val="1.0"/>
  <p:tag name="KSO_WM_BEAUTIFY_FLAG" val="#wm#"/>
  <p:tag name="KSO_WM_UNIT_COLOR_SCHEME_SHAPE_ID" val="16"/>
  <p:tag name="KSO_WM_UNIT_COLOR_SCHEME_PARENT_PAGE" val="2_2"/>
  <p:tag name="KSO_WM_UNIT_TYPE" val="i"/>
  <p:tag name="KSO_WM_UNIT_INDEX" val="10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1"/>
  <p:tag name="KSO_WM_UNIT_LAYERLEVEL" val="1"/>
  <p:tag name="KSO_WM_TAG_VERSION" val="1.0"/>
  <p:tag name="KSO_WM_BEAUTIFY_FLAG" val="#wm#"/>
  <p:tag name="KSO_WM_UNIT_COLOR_SCHEME_SHAPE_ID" val="17"/>
  <p:tag name="KSO_WM_UNIT_COLOR_SCHEME_PARENT_PAGE" val="2_2"/>
  <p:tag name="KSO_WM_UNIT_TYPE" val="i"/>
  <p:tag name="KSO_WM_UNIT_INDEX" val="1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3"/>
  <p:tag name="KSO_WM_UNIT_COLOR_SCHEME_PARENT_PAGE" val="2_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3"/>
  <p:tag name="KSO_WM_UNIT_LAYERLEVEL" val="1"/>
  <p:tag name="KSO_WM_TAG_VERSION" val="1.0"/>
  <p:tag name="KSO_WM_BEAUTIFY_FLAG" val="#wm#"/>
  <p:tag name="KSO_WM_UNIT_COLOR_SCHEME_SHAPE_ID" val="19"/>
  <p:tag name="KSO_WM_UNIT_COLOR_SCHEME_PARENT_PAGE" val="2_2"/>
  <p:tag name="KSO_WM_UNIT_TYPE" val="i"/>
  <p:tag name="KSO_WM_UNIT_INDEX" val="13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4"/>
  <p:tag name="KSO_WM_UNIT_LAYERLEVEL" val="1"/>
  <p:tag name="KSO_WM_TAG_VERSION" val="1.0"/>
  <p:tag name="KSO_WM_BEAUTIFY_FLAG" val="#wm#"/>
  <p:tag name="KSO_WM_UNIT_COLOR_SCHEME_SHAPE_ID" val="20"/>
  <p:tag name="KSO_WM_UNIT_COLOR_SCHEME_PARENT_PAGE" val="2_2"/>
  <p:tag name="KSO_WM_UNIT_TYPE" val="i"/>
  <p:tag name="KSO_WM_UNIT_INDEX" val="14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5"/>
  <p:tag name="KSO_WM_UNIT_LAYERLEVEL" val="1"/>
  <p:tag name="KSO_WM_TAG_VERSION" val="1.0"/>
  <p:tag name="KSO_WM_BEAUTIFY_FLAG" val="#wm#"/>
  <p:tag name="KSO_WM_UNIT_COLOR_SCHEME_SHAPE_ID" val="21"/>
  <p:tag name="KSO_WM_UNIT_COLOR_SCHEME_PARENT_PAGE" val="2_2"/>
  <p:tag name="KSO_WM_UNIT_TYPE" val="i"/>
  <p:tag name="KSO_WM_UNIT_INDEX" val="15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6"/>
  <p:tag name="KSO_WM_UNIT_LAYERLEVEL" val="1"/>
  <p:tag name="KSO_WM_TAG_VERSION" val="1.0"/>
  <p:tag name="KSO_WM_BEAUTIFY_FLAG" val="#wm#"/>
  <p:tag name="KSO_WM_UNIT_COLOR_SCHEME_SHAPE_ID" val="22"/>
  <p:tag name="KSO_WM_UNIT_COLOR_SCHEME_PARENT_PAGE" val="2_2"/>
  <p:tag name="KSO_WM_UNIT_TYPE" val="i"/>
  <p:tag name="KSO_WM_UNIT_INDEX" val="16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7"/>
  <p:tag name="KSO_WM_UNIT_LAYERLEVEL" val="1"/>
  <p:tag name="KSO_WM_TAG_VERSION" val="1.0"/>
  <p:tag name="KSO_WM_BEAUTIFY_FLAG" val="#wm#"/>
  <p:tag name="KSO_WM_UNIT_COLOR_SCHEME_SHAPE_ID" val="23"/>
  <p:tag name="KSO_WM_UNIT_COLOR_SCHEME_PARENT_PAGE" val="2_2"/>
  <p:tag name="KSO_WM_UNIT_TYPE" val="i"/>
  <p:tag name="KSO_WM_UNIT_INDEX" val="17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8"/>
  <p:tag name="KSO_WM_UNIT_LAYERLEVEL" val="1"/>
  <p:tag name="KSO_WM_TAG_VERSION" val="1.0"/>
  <p:tag name="KSO_WM_BEAUTIFY_FLAG" val="#wm#"/>
  <p:tag name="KSO_WM_UNIT_COLOR_SCHEME_SHAPE_ID" val="24"/>
  <p:tag name="KSO_WM_UNIT_COLOR_SCHEME_PARENT_PAGE" val="2_2"/>
  <p:tag name="KSO_WM_UNIT_TYPE" val="i"/>
  <p:tag name="KSO_WM_UNIT_INDEX" val="18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9"/>
  <p:tag name="KSO_WM_UNIT_LAYERLEVEL" val="1"/>
  <p:tag name="KSO_WM_TAG_VERSION" val="1.0"/>
  <p:tag name="KSO_WM_BEAUTIFY_FLAG" val="#wm#"/>
  <p:tag name="KSO_WM_UNIT_COLOR_SCHEME_SHAPE_ID" val="25"/>
  <p:tag name="KSO_WM_UNIT_COLOR_SCHEME_PARENT_PAGE" val="2_2"/>
  <p:tag name="KSO_WM_UNIT_TYPE" val="i"/>
  <p:tag name="KSO_WM_UNIT_INDEX" val="19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0"/>
  <p:tag name="KSO_WM_UNIT_LAYERLEVEL" val="1"/>
  <p:tag name="KSO_WM_TAG_VERSION" val="1.0"/>
  <p:tag name="KSO_WM_BEAUTIFY_FLAG" val="#wm#"/>
  <p:tag name="KSO_WM_UNIT_COLOR_SCHEME_SHAPE_ID" val="26"/>
  <p:tag name="KSO_WM_UNIT_COLOR_SCHEME_PARENT_PAGE" val="2_2"/>
  <p:tag name="KSO_WM_UNIT_TYPE" val="i"/>
  <p:tag name="KSO_WM_UNIT_INDEX" val="20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1"/>
  <p:tag name="KSO_WM_UNIT_LAYERLEVEL" val="1"/>
  <p:tag name="KSO_WM_TAG_VERSION" val="1.0"/>
  <p:tag name="KSO_WM_BEAUTIFY_FLAG" val="#wm#"/>
  <p:tag name="KSO_WM_UNIT_COLOR_SCHEME_SHAPE_ID" val="27"/>
  <p:tag name="KSO_WM_UNIT_COLOR_SCHEME_PARENT_PAGE" val="2_2"/>
  <p:tag name="KSO_WM_UNIT_TYPE" val="i"/>
  <p:tag name="KSO_WM_UNIT_INDEX" val="2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2"/>
  <p:tag name="KSO_WM_UNIT_LAYERLEVEL" val="1"/>
  <p:tag name="KSO_WM_TAG_VERSION" val="1.0"/>
  <p:tag name="KSO_WM_BEAUTIFY_FLAG" val="#wm#"/>
  <p:tag name="KSO_WM_UNIT_COLOR_SCHEME_SHAPE_ID" val="28"/>
  <p:tag name="KSO_WM_UNIT_COLOR_SCHEME_PARENT_PAGE" val="2_2"/>
  <p:tag name="KSO_WM_UNIT_TYPE" val="i"/>
  <p:tag name="KSO_WM_UNIT_INDEX" val="2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"/>
  <p:tag name="KSO_WM_UNIT_COLOR_SCHEME_PARENT_PAGE" val="2_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1.0"/>
  <p:tag name="KSO_WM_BEAUTIFY_FLAG" val="#wm#"/>
  <p:tag name="KSO_WM_UNIT_COLOR_SCHEME_SHAPE_ID" val="8"/>
  <p:tag name="KSO_WM_UNIT_COLOR_SCHEME_PARENT_PAGE" val="2_2"/>
  <p:tag name="KSO_WM_UNIT_TYPE" val="i"/>
  <p:tag name="KSO_WM_UNIT_INDEX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5"/>
  <p:tag name="KSO_WM_UNIT_COLOR_SCHEME_PARENT_PAGE" val="2_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3"/>
  <p:tag name="KSO_WM_UNIT_LAYERLEVEL" val="1"/>
  <p:tag name="KSO_WM_TAG_VERSION" val="1.0"/>
  <p:tag name="KSO_WM_BEAUTIFY_FLAG" val="#wm#"/>
  <p:tag name="KSO_WM_UNIT_COLOR_SCHEME_SHAPE_ID" val="9"/>
  <p:tag name="KSO_WM_UNIT_COLOR_SCHEME_PARENT_PAGE" val="2_2"/>
  <p:tag name="KSO_WM_UNIT_TYPE" val="i"/>
  <p:tag name="KSO_WM_UNIT_INDEX" val="3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4"/>
  <p:tag name="KSO_WM_UNIT_LAYERLEVEL" val="1"/>
  <p:tag name="KSO_WM_TAG_VERSION" val="1.0"/>
  <p:tag name="KSO_WM_BEAUTIFY_FLAG" val="#wm#"/>
  <p:tag name="KSO_WM_UNIT_COLOR_SCHEME_SHAPE_ID" val="10"/>
  <p:tag name="KSO_WM_UNIT_COLOR_SCHEME_PARENT_PAGE" val="2_2"/>
  <p:tag name="KSO_WM_UNIT_TYPE" val="i"/>
  <p:tag name="KSO_WM_UNIT_INDEX" val="4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5"/>
  <p:tag name="KSO_WM_UNIT_LAYERLEVEL" val="1"/>
  <p:tag name="KSO_WM_TAG_VERSION" val="1.0"/>
  <p:tag name="KSO_WM_BEAUTIFY_FLAG" val="#wm#"/>
  <p:tag name="KSO_WM_UNIT_COLOR_SCHEME_SHAPE_ID" val="11"/>
  <p:tag name="KSO_WM_UNIT_COLOR_SCHEME_PARENT_PAGE" val="2_2"/>
  <p:tag name="KSO_WM_UNIT_TYPE" val="i"/>
  <p:tag name="KSO_WM_UNIT_INDEX" val="5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6"/>
  <p:tag name="KSO_WM_UNIT_LAYERLEVEL" val="1"/>
  <p:tag name="KSO_WM_TAG_VERSION" val="1.0"/>
  <p:tag name="KSO_WM_BEAUTIFY_FLAG" val="#wm#"/>
  <p:tag name="KSO_WM_UNIT_COLOR_SCHEME_SHAPE_ID" val="12"/>
  <p:tag name="KSO_WM_UNIT_COLOR_SCHEME_PARENT_PAGE" val="2_2"/>
  <p:tag name="KSO_WM_UNIT_TYPE" val="i"/>
  <p:tag name="KSO_WM_UNIT_INDEX" val="6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7"/>
  <p:tag name="KSO_WM_UNIT_LAYERLEVEL" val="1"/>
  <p:tag name="KSO_WM_TAG_VERSION" val="1.0"/>
  <p:tag name="KSO_WM_BEAUTIFY_FLAG" val="#wm#"/>
  <p:tag name="KSO_WM_UNIT_COLOR_SCHEME_SHAPE_ID" val="13"/>
  <p:tag name="KSO_WM_UNIT_COLOR_SCHEME_PARENT_PAGE" val="2_2"/>
  <p:tag name="KSO_WM_UNIT_TYPE" val="i"/>
  <p:tag name="KSO_WM_UNIT_INDEX" val="7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8"/>
  <p:tag name="KSO_WM_UNIT_LAYERLEVEL" val="1"/>
  <p:tag name="KSO_WM_TAG_VERSION" val="1.0"/>
  <p:tag name="KSO_WM_BEAUTIFY_FLAG" val="#wm#"/>
  <p:tag name="KSO_WM_UNIT_COLOR_SCHEME_SHAPE_ID" val="14"/>
  <p:tag name="KSO_WM_UNIT_COLOR_SCHEME_PARENT_PAGE" val="2_2"/>
  <p:tag name="KSO_WM_UNIT_TYPE" val="i"/>
  <p:tag name="KSO_WM_UNIT_INDEX" val="8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9"/>
  <p:tag name="KSO_WM_UNIT_LAYERLEVEL" val="1"/>
  <p:tag name="KSO_WM_TAG_VERSION" val="1.0"/>
  <p:tag name="KSO_WM_BEAUTIFY_FLAG" val="#wm#"/>
  <p:tag name="KSO_WM_UNIT_COLOR_SCHEME_SHAPE_ID" val="15"/>
  <p:tag name="KSO_WM_UNIT_COLOR_SCHEME_PARENT_PAGE" val="2_2"/>
  <p:tag name="KSO_WM_UNIT_TYPE" val="i"/>
  <p:tag name="KSO_WM_UNIT_INDEX" val="9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0"/>
  <p:tag name="KSO_WM_UNIT_LAYERLEVEL" val="1"/>
  <p:tag name="KSO_WM_TAG_VERSION" val="1.0"/>
  <p:tag name="KSO_WM_BEAUTIFY_FLAG" val="#wm#"/>
  <p:tag name="KSO_WM_UNIT_COLOR_SCHEME_SHAPE_ID" val="16"/>
  <p:tag name="KSO_WM_UNIT_COLOR_SCHEME_PARENT_PAGE" val="2_2"/>
  <p:tag name="KSO_WM_UNIT_TYPE" val="i"/>
  <p:tag name="KSO_WM_UNIT_INDEX" val="10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1"/>
  <p:tag name="KSO_WM_UNIT_LAYERLEVEL" val="1"/>
  <p:tag name="KSO_WM_TAG_VERSION" val="1.0"/>
  <p:tag name="KSO_WM_BEAUTIFY_FLAG" val="#wm#"/>
  <p:tag name="KSO_WM_UNIT_COLOR_SCHEME_SHAPE_ID" val="17"/>
  <p:tag name="KSO_WM_UNIT_COLOR_SCHEME_PARENT_PAGE" val="2_2"/>
  <p:tag name="KSO_WM_UNIT_TYPE" val="i"/>
  <p:tag name="KSO_WM_UNIT_INDEX" val="1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14.xml><?xml version="1.0" encoding="utf-8"?>
<p:tagLst xmlns:p="http://schemas.openxmlformats.org/presentationml/2006/main">
  <p:tag name="KSO_WM_SLIDE_COLORSCHEME_VERSION" val="3.2"/>
  <p:tag name="KSO_WM_UNIT_COLOR_SCHEME_SHAPE_ID" val="2"/>
  <p:tag name="KSO_WM_UNIT_COLOR_SCHEME_PARENT_PAGE" val="2_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3"/>
  <p:tag name="KSO_WM_UNIT_LAYERLEVEL" val="1"/>
  <p:tag name="KSO_WM_TAG_VERSION" val="1.0"/>
  <p:tag name="KSO_WM_BEAUTIFY_FLAG" val="#wm#"/>
  <p:tag name="KSO_WM_UNIT_COLOR_SCHEME_SHAPE_ID" val="19"/>
  <p:tag name="KSO_WM_UNIT_COLOR_SCHEME_PARENT_PAGE" val="2_2"/>
  <p:tag name="KSO_WM_UNIT_TYPE" val="i"/>
  <p:tag name="KSO_WM_UNIT_INDEX" val="13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4"/>
  <p:tag name="KSO_WM_UNIT_LAYERLEVEL" val="1"/>
  <p:tag name="KSO_WM_TAG_VERSION" val="1.0"/>
  <p:tag name="KSO_WM_BEAUTIFY_FLAG" val="#wm#"/>
  <p:tag name="KSO_WM_UNIT_COLOR_SCHEME_SHAPE_ID" val="20"/>
  <p:tag name="KSO_WM_UNIT_COLOR_SCHEME_PARENT_PAGE" val="2_2"/>
  <p:tag name="KSO_WM_UNIT_TYPE" val="i"/>
  <p:tag name="KSO_WM_UNIT_INDEX" val="14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5"/>
  <p:tag name="KSO_WM_UNIT_LAYERLEVEL" val="1"/>
  <p:tag name="KSO_WM_TAG_VERSION" val="1.0"/>
  <p:tag name="KSO_WM_BEAUTIFY_FLAG" val="#wm#"/>
  <p:tag name="KSO_WM_UNIT_COLOR_SCHEME_SHAPE_ID" val="21"/>
  <p:tag name="KSO_WM_UNIT_COLOR_SCHEME_PARENT_PAGE" val="2_2"/>
  <p:tag name="KSO_WM_UNIT_TYPE" val="i"/>
  <p:tag name="KSO_WM_UNIT_INDEX" val="15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6"/>
  <p:tag name="KSO_WM_UNIT_LAYERLEVEL" val="1"/>
  <p:tag name="KSO_WM_TAG_VERSION" val="1.0"/>
  <p:tag name="KSO_WM_BEAUTIFY_FLAG" val="#wm#"/>
  <p:tag name="KSO_WM_UNIT_COLOR_SCHEME_SHAPE_ID" val="22"/>
  <p:tag name="KSO_WM_UNIT_COLOR_SCHEME_PARENT_PAGE" val="2_2"/>
  <p:tag name="KSO_WM_UNIT_TYPE" val="i"/>
  <p:tag name="KSO_WM_UNIT_INDEX" val="16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7"/>
  <p:tag name="KSO_WM_UNIT_LAYERLEVEL" val="1"/>
  <p:tag name="KSO_WM_TAG_VERSION" val="1.0"/>
  <p:tag name="KSO_WM_BEAUTIFY_FLAG" val="#wm#"/>
  <p:tag name="KSO_WM_UNIT_COLOR_SCHEME_SHAPE_ID" val="23"/>
  <p:tag name="KSO_WM_UNIT_COLOR_SCHEME_PARENT_PAGE" val="2_2"/>
  <p:tag name="KSO_WM_UNIT_TYPE" val="i"/>
  <p:tag name="KSO_WM_UNIT_INDEX" val="17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8"/>
  <p:tag name="KSO_WM_UNIT_LAYERLEVEL" val="1"/>
  <p:tag name="KSO_WM_TAG_VERSION" val="1.0"/>
  <p:tag name="KSO_WM_BEAUTIFY_FLAG" val="#wm#"/>
  <p:tag name="KSO_WM_UNIT_COLOR_SCHEME_SHAPE_ID" val="24"/>
  <p:tag name="KSO_WM_UNIT_COLOR_SCHEME_PARENT_PAGE" val="2_2"/>
  <p:tag name="KSO_WM_UNIT_TYPE" val="i"/>
  <p:tag name="KSO_WM_UNIT_INDEX" val="18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9"/>
  <p:tag name="KSO_WM_UNIT_LAYERLEVEL" val="1"/>
  <p:tag name="KSO_WM_TAG_VERSION" val="1.0"/>
  <p:tag name="KSO_WM_BEAUTIFY_FLAG" val="#wm#"/>
  <p:tag name="KSO_WM_UNIT_COLOR_SCHEME_SHAPE_ID" val="25"/>
  <p:tag name="KSO_WM_UNIT_COLOR_SCHEME_PARENT_PAGE" val="2_2"/>
  <p:tag name="KSO_WM_UNIT_TYPE" val="i"/>
  <p:tag name="KSO_WM_UNIT_INDEX" val="19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0"/>
  <p:tag name="KSO_WM_UNIT_LAYERLEVEL" val="1"/>
  <p:tag name="KSO_WM_TAG_VERSION" val="1.0"/>
  <p:tag name="KSO_WM_BEAUTIFY_FLAG" val="#wm#"/>
  <p:tag name="KSO_WM_UNIT_COLOR_SCHEME_SHAPE_ID" val="26"/>
  <p:tag name="KSO_WM_UNIT_COLOR_SCHEME_PARENT_PAGE" val="2_2"/>
  <p:tag name="KSO_WM_UNIT_TYPE" val="i"/>
  <p:tag name="KSO_WM_UNIT_INDEX" val="20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1"/>
  <p:tag name="KSO_WM_UNIT_LAYERLEVEL" val="1"/>
  <p:tag name="KSO_WM_TAG_VERSION" val="1.0"/>
  <p:tag name="KSO_WM_BEAUTIFY_FLAG" val="#wm#"/>
  <p:tag name="KSO_WM_UNIT_COLOR_SCHEME_SHAPE_ID" val="27"/>
  <p:tag name="KSO_WM_UNIT_COLOR_SCHEME_PARENT_PAGE" val="2_2"/>
  <p:tag name="KSO_WM_UNIT_TYPE" val="i"/>
  <p:tag name="KSO_WM_UNIT_INDEX" val="2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2"/>
  <p:tag name="KSO_WM_UNIT_LAYERLEVEL" val="1"/>
  <p:tag name="KSO_WM_TAG_VERSION" val="1.0"/>
  <p:tag name="KSO_WM_BEAUTIFY_FLAG" val="#wm#"/>
  <p:tag name="KSO_WM_UNIT_COLOR_SCHEME_SHAPE_ID" val="28"/>
  <p:tag name="KSO_WM_UNIT_COLOR_SCHEME_PARENT_PAGE" val="2_2"/>
  <p:tag name="KSO_WM_UNIT_TYPE" val="i"/>
  <p:tag name="KSO_WM_UNIT_INDEX" val="2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1.0"/>
  <p:tag name="KSO_WM_BEAUTIFY_FLAG" val="#wm#"/>
  <p:tag name="KSO_WM_UNIT_COLOR_SCHEME_SHAPE_ID" val="8"/>
  <p:tag name="KSO_WM_UNIT_COLOR_SCHEME_PARENT_PAGE" val="2_2"/>
  <p:tag name="KSO_WM_UNIT_TYPE" val="i"/>
  <p:tag name="KSO_WM_UNIT_INDEX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3"/>
  <p:tag name="KSO_WM_UNIT_LAYERLEVEL" val="1"/>
  <p:tag name="KSO_WM_TAG_VERSION" val="1.0"/>
  <p:tag name="KSO_WM_BEAUTIFY_FLAG" val="#wm#"/>
  <p:tag name="KSO_WM_UNIT_COLOR_SCHEME_SHAPE_ID" val="9"/>
  <p:tag name="KSO_WM_UNIT_COLOR_SCHEME_PARENT_PAGE" val="2_2"/>
  <p:tag name="KSO_WM_UNIT_TYPE" val="i"/>
  <p:tag name="KSO_WM_UNIT_INDEX" val="3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4"/>
  <p:tag name="KSO_WM_UNIT_LAYERLEVEL" val="1"/>
  <p:tag name="KSO_WM_TAG_VERSION" val="1.0"/>
  <p:tag name="KSO_WM_BEAUTIFY_FLAG" val="#wm#"/>
  <p:tag name="KSO_WM_UNIT_COLOR_SCHEME_SHAPE_ID" val="10"/>
  <p:tag name="KSO_WM_UNIT_COLOR_SCHEME_PARENT_PAGE" val="2_2"/>
  <p:tag name="KSO_WM_UNIT_TYPE" val="i"/>
  <p:tag name="KSO_WM_UNIT_INDEX" val="4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5"/>
  <p:tag name="KSO_WM_UNIT_LAYERLEVEL" val="1"/>
  <p:tag name="KSO_WM_TAG_VERSION" val="1.0"/>
  <p:tag name="KSO_WM_BEAUTIFY_FLAG" val="#wm#"/>
  <p:tag name="KSO_WM_UNIT_COLOR_SCHEME_SHAPE_ID" val="11"/>
  <p:tag name="KSO_WM_UNIT_COLOR_SCHEME_PARENT_PAGE" val="2_2"/>
  <p:tag name="KSO_WM_UNIT_TYPE" val="i"/>
  <p:tag name="KSO_WM_UNIT_INDEX" val="5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6"/>
  <p:tag name="KSO_WM_UNIT_LAYERLEVEL" val="1"/>
  <p:tag name="KSO_WM_TAG_VERSION" val="1.0"/>
  <p:tag name="KSO_WM_BEAUTIFY_FLAG" val="#wm#"/>
  <p:tag name="KSO_WM_UNIT_COLOR_SCHEME_SHAPE_ID" val="12"/>
  <p:tag name="KSO_WM_UNIT_COLOR_SCHEME_PARENT_PAGE" val="2_2"/>
  <p:tag name="KSO_WM_UNIT_TYPE" val="i"/>
  <p:tag name="KSO_WM_UNIT_INDEX" val="6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1.0"/>
  <p:tag name="KSO_WM_BEAUTIFY_FLAG" val="#wm#"/>
  <p:tag name="KSO_WM_UNIT_COLOR_SCHEME_SHAPE_ID" val="8"/>
  <p:tag name="KSO_WM_UNIT_COLOR_SCHEME_PARENT_PAGE" val="2_2"/>
  <p:tag name="KSO_WM_UNIT_TYPE" val="i"/>
  <p:tag name="KSO_WM_UNIT_INDEX" val="2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7"/>
  <p:tag name="KSO_WM_UNIT_LAYERLEVEL" val="1"/>
  <p:tag name="KSO_WM_TAG_VERSION" val="1.0"/>
  <p:tag name="KSO_WM_BEAUTIFY_FLAG" val="#wm#"/>
  <p:tag name="KSO_WM_UNIT_COLOR_SCHEME_SHAPE_ID" val="13"/>
  <p:tag name="KSO_WM_UNIT_COLOR_SCHEME_PARENT_PAGE" val="2_2"/>
  <p:tag name="KSO_WM_UNIT_TYPE" val="i"/>
  <p:tag name="KSO_WM_UNIT_INDEX" val="7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8"/>
  <p:tag name="KSO_WM_UNIT_LAYERLEVEL" val="1"/>
  <p:tag name="KSO_WM_TAG_VERSION" val="1.0"/>
  <p:tag name="KSO_WM_BEAUTIFY_FLAG" val="#wm#"/>
  <p:tag name="KSO_WM_UNIT_COLOR_SCHEME_SHAPE_ID" val="14"/>
  <p:tag name="KSO_WM_UNIT_COLOR_SCHEME_PARENT_PAGE" val="2_2"/>
  <p:tag name="KSO_WM_UNIT_TYPE" val="i"/>
  <p:tag name="KSO_WM_UNIT_INDEX" val="8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9"/>
  <p:tag name="KSO_WM_UNIT_LAYERLEVEL" val="1"/>
  <p:tag name="KSO_WM_TAG_VERSION" val="1.0"/>
  <p:tag name="KSO_WM_BEAUTIFY_FLAG" val="#wm#"/>
  <p:tag name="KSO_WM_UNIT_COLOR_SCHEME_SHAPE_ID" val="15"/>
  <p:tag name="KSO_WM_UNIT_COLOR_SCHEME_PARENT_PAGE" val="2_2"/>
  <p:tag name="KSO_WM_UNIT_TYPE" val="i"/>
  <p:tag name="KSO_WM_UNIT_INDEX" val="9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0"/>
  <p:tag name="KSO_WM_UNIT_LAYERLEVEL" val="1"/>
  <p:tag name="KSO_WM_TAG_VERSION" val="1.0"/>
  <p:tag name="KSO_WM_BEAUTIFY_FLAG" val="#wm#"/>
  <p:tag name="KSO_WM_UNIT_COLOR_SCHEME_SHAPE_ID" val="16"/>
  <p:tag name="KSO_WM_UNIT_COLOR_SCHEME_PARENT_PAGE" val="2_2"/>
  <p:tag name="KSO_WM_UNIT_TYPE" val="i"/>
  <p:tag name="KSO_WM_UNIT_INDEX" val="10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1"/>
  <p:tag name="KSO_WM_UNIT_LAYERLEVEL" val="1"/>
  <p:tag name="KSO_WM_TAG_VERSION" val="1.0"/>
  <p:tag name="KSO_WM_BEAUTIFY_FLAG" val="#wm#"/>
  <p:tag name="KSO_WM_UNIT_COLOR_SCHEME_SHAPE_ID" val="17"/>
  <p:tag name="KSO_WM_UNIT_COLOR_SCHEME_PARENT_PAGE" val="2_2"/>
  <p:tag name="KSO_WM_UNIT_TYPE" val="i"/>
  <p:tag name="KSO_WM_UNIT_INDEX" val="1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3"/>
  <p:tag name="KSO_WM_UNIT_LAYERLEVEL" val="1"/>
  <p:tag name="KSO_WM_TAG_VERSION" val="1.0"/>
  <p:tag name="KSO_WM_BEAUTIFY_FLAG" val="#wm#"/>
  <p:tag name="KSO_WM_UNIT_COLOR_SCHEME_SHAPE_ID" val="19"/>
  <p:tag name="KSO_WM_UNIT_COLOR_SCHEME_PARENT_PAGE" val="2_2"/>
  <p:tag name="KSO_WM_UNIT_TYPE" val="i"/>
  <p:tag name="KSO_WM_UNIT_INDEX" val="13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4"/>
  <p:tag name="KSO_WM_UNIT_LAYERLEVEL" val="1"/>
  <p:tag name="KSO_WM_TAG_VERSION" val="1.0"/>
  <p:tag name="KSO_WM_BEAUTIFY_FLAG" val="#wm#"/>
  <p:tag name="KSO_WM_UNIT_COLOR_SCHEME_SHAPE_ID" val="20"/>
  <p:tag name="KSO_WM_UNIT_COLOR_SCHEME_PARENT_PAGE" val="2_2"/>
  <p:tag name="KSO_WM_UNIT_TYPE" val="i"/>
  <p:tag name="KSO_WM_UNIT_INDEX" val="14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5"/>
  <p:tag name="KSO_WM_UNIT_LAYERLEVEL" val="1"/>
  <p:tag name="KSO_WM_TAG_VERSION" val="1.0"/>
  <p:tag name="KSO_WM_BEAUTIFY_FLAG" val="#wm#"/>
  <p:tag name="KSO_WM_UNIT_COLOR_SCHEME_SHAPE_ID" val="21"/>
  <p:tag name="KSO_WM_UNIT_COLOR_SCHEME_PARENT_PAGE" val="2_2"/>
  <p:tag name="KSO_WM_UNIT_TYPE" val="i"/>
  <p:tag name="KSO_WM_UNIT_INDEX" val="15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6"/>
  <p:tag name="KSO_WM_UNIT_LAYERLEVEL" val="1"/>
  <p:tag name="KSO_WM_TAG_VERSION" val="1.0"/>
  <p:tag name="KSO_WM_BEAUTIFY_FLAG" val="#wm#"/>
  <p:tag name="KSO_WM_UNIT_COLOR_SCHEME_SHAPE_ID" val="22"/>
  <p:tag name="KSO_WM_UNIT_COLOR_SCHEME_PARENT_PAGE" val="2_2"/>
  <p:tag name="KSO_WM_UNIT_TYPE" val="i"/>
  <p:tag name="KSO_WM_UNIT_INDEX" val="16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3"/>
  <p:tag name="KSO_WM_UNIT_LAYERLEVEL" val="1"/>
  <p:tag name="KSO_WM_TAG_VERSION" val="1.0"/>
  <p:tag name="KSO_WM_BEAUTIFY_FLAG" val="#wm#"/>
  <p:tag name="KSO_WM_UNIT_COLOR_SCHEME_SHAPE_ID" val="9"/>
  <p:tag name="KSO_WM_UNIT_COLOR_SCHEME_PARENT_PAGE" val="2_2"/>
  <p:tag name="KSO_WM_UNIT_TYPE" val="i"/>
  <p:tag name="KSO_WM_UNIT_INDEX" val="3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7"/>
  <p:tag name="KSO_WM_UNIT_LAYERLEVEL" val="1"/>
  <p:tag name="KSO_WM_TAG_VERSION" val="1.0"/>
  <p:tag name="KSO_WM_BEAUTIFY_FLAG" val="#wm#"/>
  <p:tag name="KSO_WM_UNIT_COLOR_SCHEME_SHAPE_ID" val="23"/>
  <p:tag name="KSO_WM_UNIT_COLOR_SCHEME_PARENT_PAGE" val="2_2"/>
  <p:tag name="KSO_WM_UNIT_TYPE" val="i"/>
  <p:tag name="KSO_WM_UNIT_INDEX" val="17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8"/>
  <p:tag name="KSO_WM_UNIT_LAYERLEVEL" val="1"/>
  <p:tag name="KSO_WM_TAG_VERSION" val="1.0"/>
  <p:tag name="KSO_WM_BEAUTIFY_FLAG" val="#wm#"/>
  <p:tag name="KSO_WM_UNIT_COLOR_SCHEME_SHAPE_ID" val="24"/>
  <p:tag name="KSO_WM_UNIT_COLOR_SCHEME_PARENT_PAGE" val="2_2"/>
  <p:tag name="KSO_WM_UNIT_TYPE" val="i"/>
  <p:tag name="KSO_WM_UNIT_INDEX" val="18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9"/>
  <p:tag name="KSO_WM_UNIT_LAYERLEVEL" val="1"/>
  <p:tag name="KSO_WM_TAG_VERSION" val="1.0"/>
  <p:tag name="KSO_WM_BEAUTIFY_FLAG" val="#wm#"/>
  <p:tag name="KSO_WM_UNIT_COLOR_SCHEME_SHAPE_ID" val="25"/>
  <p:tag name="KSO_WM_UNIT_COLOR_SCHEME_PARENT_PAGE" val="2_2"/>
  <p:tag name="KSO_WM_UNIT_TYPE" val="i"/>
  <p:tag name="KSO_WM_UNIT_INDEX" val="19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0"/>
  <p:tag name="KSO_WM_UNIT_LAYERLEVEL" val="1"/>
  <p:tag name="KSO_WM_TAG_VERSION" val="1.0"/>
  <p:tag name="KSO_WM_BEAUTIFY_FLAG" val="#wm#"/>
  <p:tag name="KSO_WM_UNIT_COLOR_SCHEME_SHAPE_ID" val="26"/>
  <p:tag name="KSO_WM_UNIT_COLOR_SCHEME_PARENT_PAGE" val="2_2"/>
  <p:tag name="KSO_WM_UNIT_TYPE" val="i"/>
  <p:tag name="KSO_WM_UNIT_INDEX" val="20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1"/>
  <p:tag name="KSO_WM_UNIT_LAYERLEVEL" val="1"/>
  <p:tag name="KSO_WM_TAG_VERSION" val="1.0"/>
  <p:tag name="KSO_WM_BEAUTIFY_FLAG" val="#wm#"/>
  <p:tag name="KSO_WM_UNIT_COLOR_SCHEME_SHAPE_ID" val="27"/>
  <p:tag name="KSO_WM_UNIT_COLOR_SCHEME_PARENT_PAGE" val="2_2"/>
  <p:tag name="KSO_WM_UNIT_TYPE" val="i"/>
  <p:tag name="KSO_WM_UNIT_INDEX" val="2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2"/>
  <p:tag name="KSO_WM_UNIT_LAYERLEVEL" val="1"/>
  <p:tag name="KSO_WM_TAG_VERSION" val="1.0"/>
  <p:tag name="KSO_WM_BEAUTIFY_FLAG" val="#wm#"/>
  <p:tag name="KSO_WM_UNIT_COLOR_SCHEME_SHAPE_ID" val="28"/>
  <p:tag name="KSO_WM_UNIT_COLOR_SCHEME_PARENT_PAGE" val="2_2"/>
  <p:tag name="KSO_WM_UNIT_TYPE" val="i"/>
  <p:tag name="KSO_WM_UNIT_INDEX" val="2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4"/>
  <p:tag name="KSO_WM_UNIT_LAYERLEVEL" val="1"/>
  <p:tag name="KSO_WM_TAG_VERSION" val="1.0"/>
  <p:tag name="KSO_WM_BEAUTIFY_FLAG" val="#wm#"/>
  <p:tag name="KSO_WM_UNIT_COLOR_SCHEME_SHAPE_ID" val="10"/>
  <p:tag name="KSO_WM_UNIT_COLOR_SCHEME_PARENT_PAGE" val="2_2"/>
  <p:tag name="KSO_WM_UNIT_TYPE" val="i"/>
  <p:tag name="KSO_WM_UNIT_INDEX" val="4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1.0"/>
  <p:tag name="KSO_WM_BEAUTIFY_FLAG" val="#wm#"/>
  <p:tag name="KSO_WM_UNIT_COLOR_SCHEME_SHAPE_ID" val="8"/>
  <p:tag name="KSO_WM_UNIT_COLOR_SCHEME_PARENT_PAGE" val="2_2"/>
  <p:tag name="KSO_WM_UNIT_TYPE" val="i"/>
  <p:tag name="KSO_WM_UNIT_INDEX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3"/>
  <p:tag name="KSO_WM_UNIT_LAYERLEVEL" val="1"/>
  <p:tag name="KSO_WM_TAG_VERSION" val="1.0"/>
  <p:tag name="KSO_WM_BEAUTIFY_FLAG" val="#wm#"/>
  <p:tag name="KSO_WM_UNIT_COLOR_SCHEME_SHAPE_ID" val="9"/>
  <p:tag name="KSO_WM_UNIT_COLOR_SCHEME_PARENT_PAGE" val="2_2"/>
  <p:tag name="KSO_WM_UNIT_TYPE" val="i"/>
  <p:tag name="KSO_WM_UNIT_INDEX" val="3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4"/>
  <p:tag name="KSO_WM_UNIT_LAYERLEVEL" val="1"/>
  <p:tag name="KSO_WM_TAG_VERSION" val="1.0"/>
  <p:tag name="KSO_WM_BEAUTIFY_FLAG" val="#wm#"/>
  <p:tag name="KSO_WM_UNIT_COLOR_SCHEME_SHAPE_ID" val="10"/>
  <p:tag name="KSO_WM_UNIT_COLOR_SCHEME_PARENT_PAGE" val="2_2"/>
  <p:tag name="KSO_WM_UNIT_TYPE" val="i"/>
  <p:tag name="KSO_WM_UNIT_INDEX" val="4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5"/>
  <p:tag name="KSO_WM_UNIT_LAYERLEVEL" val="1"/>
  <p:tag name="KSO_WM_TAG_VERSION" val="1.0"/>
  <p:tag name="KSO_WM_BEAUTIFY_FLAG" val="#wm#"/>
  <p:tag name="KSO_WM_UNIT_COLOR_SCHEME_SHAPE_ID" val="11"/>
  <p:tag name="KSO_WM_UNIT_COLOR_SCHEME_PARENT_PAGE" val="2_2"/>
  <p:tag name="KSO_WM_UNIT_TYPE" val="i"/>
  <p:tag name="KSO_WM_UNIT_INDEX" val="5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6"/>
  <p:tag name="KSO_WM_UNIT_LAYERLEVEL" val="1"/>
  <p:tag name="KSO_WM_TAG_VERSION" val="1.0"/>
  <p:tag name="KSO_WM_BEAUTIFY_FLAG" val="#wm#"/>
  <p:tag name="KSO_WM_UNIT_COLOR_SCHEME_SHAPE_ID" val="12"/>
  <p:tag name="KSO_WM_UNIT_COLOR_SCHEME_PARENT_PAGE" val="2_2"/>
  <p:tag name="KSO_WM_UNIT_TYPE" val="i"/>
  <p:tag name="KSO_WM_UNIT_INDEX" val="6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7"/>
  <p:tag name="KSO_WM_UNIT_LAYERLEVEL" val="1"/>
  <p:tag name="KSO_WM_TAG_VERSION" val="1.0"/>
  <p:tag name="KSO_WM_BEAUTIFY_FLAG" val="#wm#"/>
  <p:tag name="KSO_WM_UNIT_COLOR_SCHEME_SHAPE_ID" val="13"/>
  <p:tag name="KSO_WM_UNIT_COLOR_SCHEME_PARENT_PAGE" val="2_2"/>
  <p:tag name="KSO_WM_UNIT_TYPE" val="i"/>
  <p:tag name="KSO_WM_UNIT_INDEX" val="7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8"/>
  <p:tag name="KSO_WM_UNIT_LAYERLEVEL" val="1"/>
  <p:tag name="KSO_WM_TAG_VERSION" val="1.0"/>
  <p:tag name="KSO_WM_BEAUTIFY_FLAG" val="#wm#"/>
  <p:tag name="KSO_WM_UNIT_COLOR_SCHEME_SHAPE_ID" val="14"/>
  <p:tag name="KSO_WM_UNIT_COLOR_SCHEME_PARENT_PAGE" val="2_2"/>
  <p:tag name="KSO_WM_UNIT_TYPE" val="i"/>
  <p:tag name="KSO_WM_UNIT_INDEX" val="8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9"/>
  <p:tag name="KSO_WM_UNIT_LAYERLEVEL" val="1"/>
  <p:tag name="KSO_WM_TAG_VERSION" val="1.0"/>
  <p:tag name="KSO_WM_BEAUTIFY_FLAG" val="#wm#"/>
  <p:tag name="KSO_WM_UNIT_COLOR_SCHEME_SHAPE_ID" val="15"/>
  <p:tag name="KSO_WM_UNIT_COLOR_SCHEME_PARENT_PAGE" val="2_2"/>
  <p:tag name="KSO_WM_UNIT_TYPE" val="i"/>
  <p:tag name="KSO_WM_UNIT_INDEX" val="9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0"/>
  <p:tag name="KSO_WM_UNIT_LAYERLEVEL" val="1"/>
  <p:tag name="KSO_WM_TAG_VERSION" val="1.0"/>
  <p:tag name="KSO_WM_BEAUTIFY_FLAG" val="#wm#"/>
  <p:tag name="KSO_WM_UNIT_COLOR_SCHEME_SHAPE_ID" val="16"/>
  <p:tag name="KSO_WM_UNIT_COLOR_SCHEME_PARENT_PAGE" val="2_2"/>
  <p:tag name="KSO_WM_UNIT_TYPE" val="i"/>
  <p:tag name="KSO_WM_UNIT_INDEX" val="10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1"/>
  <p:tag name="KSO_WM_UNIT_LAYERLEVEL" val="1"/>
  <p:tag name="KSO_WM_TAG_VERSION" val="1.0"/>
  <p:tag name="KSO_WM_BEAUTIFY_FLAG" val="#wm#"/>
  <p:tag name="KSO_WM_UNIT_COLOR_SCHEME_SHAPE_ID" val="17"/>
  <p:tag name="KSO_WM_UNIT_COLOR_SCHEME_PARENT_PAGE" val="2_2"/>
  <p:tag name="KSO_WM_UNIT_TYPE" val="i"/>
  <p:tag name="KSO_WM_UNIT_INDEX" val="1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5"/>
  <p:tag name="KSO_WM_UNIT_LAYERLEVEL" val="1"/>
  <p:tag name="KSO_WM_TAG_VERSION" val="1.0"/>
  <p:tag name="KSO_WM_BEAUTIFY_FLAG" val="#wm#"/>
  <p:tag name="KSO_WM_UNIT_COLOR_SCHEME_SHAPE_ID" val="11"/>
  <p:tag name="KSO_WM_UNIT_COLOR_SCHEME_PARENT_PAGE" val="2_2"/>
  <p:tag name="KSO_WM_UNIT_TYPE" val="i"/>
  <p:tag name="KSO_WM_UNIT_INDEX" val="5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3"/>
  <p:tag name="KSO_WM_UNIT_LAYERLEVEL" val="1"/>
  <p:tag name="KSO_WM_TAG_VERSION" val="1.0"/>
  <p:tag name="KSO_WM_BEAUTIFY_FLAG" val="#wm#"/>
  <p:tag name="KSO_WM_UNIT_COLOR_SCHEME_SHAPE_ID" val="19"/>
  <p:tag name="KSO_WM_UNIT_COLOR_SCHEME_PARENT_PAGE" val="2_2"/>
  <p:tag name="KSO_WM_UNIT_TYPE" val="i"/>
  <p:tag name="KSO_WM_UNIT_INDEX" val="13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4"/>
  <p:tag name="KSO_WM_UNIT_LAYERLEVEL" val="1"/>
  <p:tag name="KSO_WM_TAG_VERSION" val="1.0"/>
  <p:tag name="KSO_WM_BEAUTIFY_FLAG" val="#wm#"/>
  <p:tag name="KSO_WM_UNIT_COLOR_SCHEME_SHAPE_ID" val="20"/>
  <p:tag name="KSO_WM_UNIT_COLOR_SCHEME_PARENT_PAGE" val="2_2"/>
  <p:tag name="KSO_WM_UNIT_TYPE" val="i"/>
  <p:tag name="KSO_WM_UNIT_INDEX" val="14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5"/>
  <p:tag name="KSO_WM_UNIT_LAYERLEVEL" val="1"/>
  <p:tag name="KSO_WM_TAG_VERSION" val="1.0"/>
  <p:tag name="KSO_WM_BEAUTIFY_FLAG" val="#wm#"/>
  <p:tag name="KSO_WM_UNIT_COLOR_SCHEME_SHAPE_ID" val="21"/>
  <p:tag name="KSO_WM_UNIT_COLOR_SCHEME_PARENT_PAGE" val="2_2"/>
  <p:tag name="KSO_WM_UNIT_TYPE" val="i"/>
  <p:tag name="KSO_WM_UNIT_INDEX" val="15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6"/>
  <p:tag name="KSO_WM_UNIT_LAYERLEVEL" val="1"/>
  <p:tag name="KSO_WM_TAG_VERSION" val="1.0"/>
  <p:tag name="KSO_WM_BEAUTIFY_FLAG" val="#wm#"/>
  <p:tag name="KSO_WM_UNIT_COLOR_SCHEME_SHAPE_ID" val="22"/>
  <p:tag name="KSO_WM_UNIT_COLOR_SCHEME_PARENT_PAGE" val="2_2"/>
  <p:tag name="KSO_WM_UNIT_TYPE" val="i"/>
  <p:tag name="KSO_WM_UNIT_INDEX" val="16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7"/>
  <p:tag name="KSO_WM_UNIT_LAYERLEVEL" val="1"/>
  <p:tag name="KSO_WM_TAG_VERSION" val="1.0"/>
  <p:tag name="KSO_WM_BEAUTIFY_FLAG" val="#wm#"/>
  <p:tag name="KSO_WM_UNIT_COLOR_SCHEME_SHAPE_ID" val="23"/>
  <p:tag name="KSO_WM_UNIT_COLOR_SCHEME_PARENT_PAGE" val="2_2"/>
  <p:tag name="KSO_WM_UNIT_TYPE" val="i"/>
  <p:tag name="KSO_WM_UNIT_INDEX" val="17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8"/>
  <p:tag name="KSO_WM_UNIT_LAYERLEVEL" val="1"/>
  <p:tag name="KSO_WM_TAG_VERSION" val="1.0"/>
  <p:tag name="KSO_WM_BEAUTIFY_FLAG" val="#wm#"/>
  <p:tag name="KSO_WM_UNIT_COLOR_SCHEME_SHAPE_ID" val="24"/>
  <p:tag name="KSO_WM_UNIT_COLOR_SCHEME_PARENT_PAGE" val="2_2"/>
  <p:tag name="KSO_WM_UNIT_TYPE" val="i"/>
  <p:tag name="KSO_WM_UNIT_INDEX" val="18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9"/>
  <p:tag name="KSO_WM_UNIT_LAYERLEVEL" val="1"/>
  <p:tag name="KSO_WM_TAG_VERSION" val="1.0"/>
  <p:tag name="KSO_WM_BEAUTIFY_FLAG" val="#wm#"/>
  <p:tag name="KSO_WM_UNIT_COLOR_SCHEME_SHAPE_ID" val="25"/>
  <p:tag name="KSO_WM_UNIT_COLOR_SCHEME_PARENT_PAGE" val="2_2"/>
  <p:tag name="KSO_WM_UNIT_TYPE" val="i"/>
  <p:tag name="KSO_WM_UNIT_INDEX" val="19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0"/>
  <p:tag name="KSO_WM_UNIT_LAYERLEVEL" val="1"/>
  <p:tag name="KSO_WM_TAG_VERSION" val="1.0"/>
  <p:tag name="KSO_WM_BEAUTIFY_FLAG" val="#wm#"/>
  <p:tag name="KSO_WM_UNIT_COLOR_SCHEME_SHAPE_ID" val="26"/>
  <p:tag name="KSO_WM_UNIT_COLOR_SCHEME_PARENT_PAGE" val="2_2"/>
  <p:tag name="KSO_WM_UNIT_TYPE" val="i"/>
  <p:tag name="KSO_WM_UNIT_INDEX" val="20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1"/>
  <p:tag name="KSO_WM_UNIT_LAYERLEVEL" val="1"/>
  <p:tag name="KSO_WM_TAG_VERSION" val="1.0"/>
  <p:tag name="KSO_WM_BEAUTIFY_FLAG" val="#wm#"/>
  <p:tag name="KSO_WM_UNIT_COLOR_SCHEME_SHAPE_ID" val="27"/>
  <p:tag name="KSO_WM_UNIT_COLOR_SCHEME_PARENT_PAGE" val="2_2"/>
  <p:tag name="KSO_WM_UNIT_TYPE" val="i"/>
  <p:tag name="KSO_WM_UNIT_INDEX" val="2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1"/>
  <p:tag name="KSO_WM_UNIT_COLOR_SCHEME_PARENT_PAGE" val="2_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6"/>
  <p:tag name="KSO_WM_UNIT_LAYERLEVEL" val="1"/>
  <p:tag name="KSO_WM_TAG_VERSION" val="1.0"/>
  <p:tag name="KSO_WM_BEAUTIFY_FLAG" val="#wm#"/>
  <p:tag name="KSO_WM_UNIT_COLOR_SCHEME_SHAPE_ID" val="12"/>
  <p:tag name="KSO_WM_UNIT_COLOR_SCHEME_PARENT_PAGE" val="2_2"/>
  <p:tag name="KSO_WM_UNIT_TYPE" val="i"/>
  <p:tag name="KSO_WM_UNIT_INDEX" val="6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2"/>
  <p:tag name="KSO_WM_UNIT_LAYERLEVEL" val="1"/>
  <p:tag name="KSO_WM_TAG_VERSION" val="1.0"/>
  <p:tag name="KSO_WM_BEAUTIFY_FLAG" val="#wm#"/>
  <p:tag name="KSO_WM_UNIT_COLOR_SCHEME_SHAPE_ID" val="28"/>
  <p:tag name="KSO_WM_UNIT_COLOR_SCHEME_PARENT_PAGE" val="2_2"/>
  <p:tag name="KSO_WM_UNIT_TYPE" val="i"/>
  <p:tag name="KSO_WM_UNIT_INDEX" val="2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1.0"/>
  <p:tag name="KSO_WM_BEAUTIFY_FLAG" val="#wm#"/>
  <p:tag name="KSO_WM_UNIT_COLOR_SCHEME_SHAPE_ID" val="8"/>
  <p:tag name="KSO_WM_UNIT_COLOR_SCHEME_PARENT_PAGE" val="2_2"/>
  <p:tag name="KSO_WM_UNIT_TYPE" val="i"/>
  <p:tag name="KSO_WM_UNIT_INDEX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"/>
  <p:tag name="KSO_WM_UNIT_LAYERLEVEL" val="1"/>
  <p:tag name="KSO_WM_TAG_VERSION" val="1.0"/>
  <p:tag name="KSO_WM_BEAUTIFY_FLAG" val="#wm#"/>
  <p:tag name="KSO_WM_UNIT_COLOR_SCHEME_SHAPE_ID" val="9"/>
  <p:tag name="KSO_WM_UNIT_COLOR_SCHEME_PARENT_PAGE" val="2_2"/>
  <p:tag name="KSO_WM_UNIT_TYPE" val="i"/>
  <p:tag name="KSO_WM_UNIT_INDEX" val="3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7"/>
  <p:tag name="KSO_WM_UNIT_LAYERLEVEL" val="1"/>
  <p:tag name="KSO_WM_TAG_VERSION" val="1.0"/>
  <p:tag name="KSO_WM_BEAUTIFY_FLAG" val="#wm#"/>
  <p:tag name="KSO_WM_UNIT_COLOR_SCHEME_SHAPE_ID" val="13"/>
  <p:tag name="KSO_WM_UNIT_COLOR_SCHEME_PARENT_PAGE" val="2_2"/>
  <p:tag name="KSO_WM_UNIT_TYPE" val="i"/>
  <p:tag name="KSO_WM_UNIT_INDEX" val="7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4"/>
  <p:tag name="KSO_WM_UNIT_LAYERLEVEL" val="1"/>
  <p:tag name="KSO_WM_TAG_VERSION" val="1.0"/>
  <p:tag name="KSO_WM_BEAUTIFY_FLAG" val="#wm#"/>
  <p:tag name="KSO_WM_UNIT_COLOR_SCHEME_SHAPE_ID" val="10"/>
  <p:tag name="KSO_WM_UNIT_COLOR_SCHEME_PARENT_PAGE" val="2_2"/>
  <p:tag name="KSO_WM_UNIT_TYPE" val="i"/>
  <p:tag name="KSO_WM_UNIT_INDEX" val="4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COLOR_SCHEME_SHAPE_ID" val="11"/>
  <p:tag name="KSO_WM_UNIT_COLOR_SCHEME_PARENT_PAGE" val="2_2"/>
  <p:tag name="KSO_WM_UNIT_TYPE" val="i"/>
  <p:tag name="KSO_WM_UNIT_INDEX" val="5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6"/>
  <p:tag name="KSO_WM_UNIT_LAYERLEVEL" val="1"/>
  <p:tag name="KSO_WM_TAG_VERSION" val="1.0"/>
  <p:tag name="KSO_WM_BEAUTIFY_FLAG" val="#wm#"/>
  <p:tag name="KSO_WM_UNIT_COLOR_SCHEME_SHAPE_ID" val="12"/>
  <p:tag name="KSO_WM_UNIT_COLOR_SCHEME_PARENT_PAGE" val="2_2"/>
  <p:tag name="KSO_WM_UNIT_TYPE" val="i"/>
  <p:tag name="KSO_WM_UNIT_INDEX" val="6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7"/>
  <p:tag name="KSO_WM_UNIT_LAYERLEVEL" val="1"/>
  <p:tag name="KSO_WM_TAG_VERSION" val="1.0"/>
  <p:tag name="KSO_WM_BEAUTIFY_FLAG" val="#wm#"/>
  <p:tag name="KSO_WM_UNIT_COLOR_SCHEME_SHAPE_ID" val="13"/>
  <p:tag name="KSO_WM_UNIT_COLOR_SCHEME_PARENT_PAGE" val="2_2"/>
  <p:tag name="KSO_WM_UNIT_TYPE" val="i"/>
  <p:tag name="KSO_WM_UNIT_INDEX" val="7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8"/>
  <p:tag name="KSO_WM_UNIT_LAYERLEVEL" val="1"/>
  <p:tag name="KSO_WM_TAG_VERSION" val="1.0"/>
  <p:tag name="KSO_WM_BEAUTIFY_FLAG" val="#wm#"/>
  <p:tag name="KSO_WM_UNIT_COLOR_SCHEME_SHAPE_ID" val="14"/>
  <p:tag name="KSO_WM_UNIT_COLOR_SCHEME_PARENT_PAGE" val="2_2"/>
  <p:tag name="KSO_WM_UNIT_TYPE" val="i"/>
  <p:tag name="KSO_WM_UNIT_INDEX" val="8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9"/>
  <p:tag name="KSO_WM_UNIT_LAYERLEVEL" val="1"/>
  <p:tag name="KSO_WM_TAG_VERSION" val="1.0"/>
  <p:tag name="KSO_WM_BEAUTIFY_FLAG" val="#wm#"/>
  <p:tag name="KSO_WM_UNIT_COLOR_SCHEME_SHAPE_ID" val="15"/>
  <p:tag name="KSO_WM_UNIT_COLOR_SCHEME_PARENT_PAGE" val="2_2"/>
  <p:tag name="KSO_WM_UNIT_TYPE" val="i"/>
  <p:tag name="KSO_WM_UNIT_INDEX" val="9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0"/>
  <p:tag name="KSO_WM_UNIT_LAYERLEVEL" val="1"/>
  <p:tag name="KSO_WM_TAG_VERSION" val="1.0"/>
  <p:tag name="KSO_WM_BEAUTIFY_FLAG" val="#wm#"/>
  <p:tag name="KSO_WM_UNIT_COLOR_SCHEME_SHAPE_ID" val="16"/>
  <p:tag name="KSO_WM_UNIT_COLOR_SCHEME_PARENT_PAGE" val="2_2"/>
  <p:tag name="KSO_WM_UNIT_TYPE" val="i"/>
  <p:tag name="KSO_WM_UNIT_INDEX" val="10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1"/>
  <p:tag name="KSO_WM_UNIT_LAYERLEVEL" val="1"/>
  <p:tag name="KSO_WM_TAG_VERSION" val="1.0"/>
  <p:tag name="KSO_WM_BEAUTIFY_FLAG" val="#wm#"/>
  <p:tag name="KSO_WM_UNIT_COLOR_SCHEME_SHAPE_ID" val="17"/>
  <p:tag name="KSO_WM_UNIT_COLOR_SCHEME_PARENT_PAGE" val="2_2"/>
  <p:tag name="KSO_WM_UNIT_TYPE" val="i"/>
  <p:tag name="KSO_WM_UNIT_INDEX" val="11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3"/>
  <p:tag name="KSO_WM_UNIT_LAYERLEVEL" val="1"/>
  <p:tag name="KSO_WM_TAG_VERSION" val="1.0"/>
  <p:tag name="KSO_WM_BEAUTIFY_FLAG" val="#wm#"/>
  <p:tag name="KSO_WM_UNIT_COLOR_SCHEME_SHAPE_ID" val="19"/>
  <p:tag name="KSO_WM_UNIT_COLOR_SCHEME_PARENT_PAGE" val="2_2"/>
  <p:tag name="KSO_WM_UNIT_TYPE" val="i"/>
  <p:tag name="KSO_WM_UNIT_INDEX" val="13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8"/>
  <p:tag name="KSO_WM_UNIT_LAYERLEVEL" val="1"/>
  <p:tag name="KSO_WM_TAG_VERSION" val="1.0"/>
  <p:tag name="KSO_WM_BEAUTIFY_FLAG" val="#wm#"/>
  <p:tag name="KSO_WM_UNIT_COLOR_SCHEME_SHAPE_ID" val="14"/>
  <p:tag name="KSO_WM_UNIT_COLOR_SCHEME_PARENT_PAGE" val="2_2"/>
  <p:tag name="KSO_WM_UNIT_TYPE" val="i"/>
  <p:tag name="KSO_WM_UNIT_INDEX" val="8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4"/>
  <p:tag name="KSO_WM_UNIT_LAYERLEVEL" val="1"/>
  <p:tag name="KSO_WM_TAG_VERSION" val="1.0"/>
  <p:tag name="KSO_WM_BEAUTIFY_FLAG" val="#wm#"/>
  <p:tag name="KSO_WM_UNIT_COLOR_SCHEME_SHAPE_ID" val="20"/>
  <p:tag name="KSO_WM_UNIT_COLOR_SCHEME_PARENT_PAGE" val="2_2"/>
  <p:tag name="KSO_WM_UNIT_TYPE" val="i"/>
  <p:tag name="KSO_WM_UNIT_INDEX" val="14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5"/>
  <p:tag name="KSO_WM_UNIT_LAYERLEVEL" val="1"/>
  <p:tag name="KSO_WM_TAG_VERSION" val="1.0"/>
  <p:tag name="KSO_WM_BEAUTIFY_FLAG" val="#wm#"/>
  <p:tag name="KSO_WM_UNIT_COLOR_SCHEME_SHAPE_ID" val="21"/>
  <p:tag name="KSO_WM_UNIT_COLOR_SCHEME_PARENT_PAGE" val="2_2"/>
  <p:tag name="KSO_WM_UNIT_TYPE" val="i"/>
  <p:tag name="KSO_WM_UNIT_INDEX" val="15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6"/>
  <p:tag name="KSO_WM_UNIT_LAYERLEVEL" val="1"/>
  <p:tag name="KSO_WM_TAG_VERSION" val="1.0"/>
  <p:tag name="KSO_WM_BEAUTIFY_FLAG" val="#wm#"/>
  <p:tag name="KSO_WM_UNIT_COLOR_SCHEME_SHAPE_ID" val="22"/>
  <p:tag name="KSO_WM_UNIT_COLOR_SCHEME_PARENT_PAGE" val="2_2"/>
  <p:tag name="KSO_WM_UNIT_TYPE" val="i"/>
  <p:tag name="KSO_WM_UNIT_INDEX" val="16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7"/>
  <p:tag name="KSO_WM_UNIT_LAYERLEVEL" val="1"/>
  <p:tag name="KSO_WM_TAG_VERSION" val="1.0"/>
  <p:tag name="KSO_WM_BEAUTIFY_FLAG" val="#wm#"/>
  <p:tag name="KSO_WM_UNIT_COLOR_SCHEME_SHAPE_ID" val="23"/>
  <p:tag name="KSO_WM_UNIT_COLOR_SCHEME_PARENT_PAGE" val="2_2"/>
  <p:tag name="KSO_WM_UNIT_TYPE" val="i"/>
  <p:tag name="KSO_WM_UNIT_INDEX" val="17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8"/>
  <p:tag name="KSO_WM_UNIT_LAYERLEVEL" val="1"/>
  <p:tag name="KSO_WM_TAG_VERSION" val="1.0"/>
  <p:tag name="KSO_WM_BEAUTIFY_FLAG" val="#wm#"/>
  <p:tag name="KSO_WM_UNIT_COLOR_SCHEME_SHAPE_ID" val="24"/>
  <p:tag name="KSO_WM_UNIT_COLOR_SCHEME_PARENT_PAGE" val="2_2"/>
  <p:tag name="KSO_WM_UNIT_TYPE" val="i"/>
  <p:tag name="KSO_WM_UNIT_INDEX" val="18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9"/>
  <p:tag name="KSO_WM_UNIT_LAYERLEVEL" val="1"/>
  <p:tag name="KSO_WM_TAG_VERSION" val="1.0"/>
  <p:tag name="KSO_WM_BEAUTIFY_FLAG" val="#wm#"/>
  <p:tag name="KSO_WM_UNIT_COLOR_SCHEME_SHAPE_ID" val="25"/>
  <p:tag name="KSO_WM_UNIT_COLOR_SCHEME_PARENT_PAGE" val="2_2"/>
  <p:tag name="KSO_WM_UNIT_TYPE" val="i"/>
  <p:tag name="KSO_WM_UNIT_INDEX" val="19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0"/>
  <p:tag name="KSO_WM_UNIT_LAYERLEVEL" val="1"/>
  <p:tag name="KSO_WM_TAG_VERSION" val="1.0"/>
  <p:tag name="KSO_WM_BEAUTIFY_FLAG" val="#wm#"/>
  <p:tag name="KSO_WM_UNIT_COLOR_SCHEME_SHAPE_ID" val="26"/>
  <p:tag name="KSO_WM_UNIT_COLOR_SCHEME_PARENT_PAGE" val="2_2"/>
  <p:tag name="KSO_WM_UNIT_TYPE" val="i"/>
  <p:tag name="KSO_WM_UNIT_INDEX" val="20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1"/>
  <p:tag name="KSO_WM_UNIT_LAYERLEVEL" val="1"/>
  <p:tag name="KSO_WM_TAG_VERSION" val="1.0"/>
  <p:tag name="KSO_WM_BEAUTIFY_FLAG" val="#wm#"/>
  <p:tag name="KSO_WM_UNIT_COLOR_SCHEME_SHAPE_ID" val="27"/>
  <p:tag name="KSO_WM_UNIT_COLOR_SCHEME_PARENT_PAGE" val="2_2"/>
  <p:tag name="KSO_WM_UNIT_TYPE" val="i"/>
  <p:tag name="KSO_WM_UNIT_INDEX" val="21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2"/>
  <p:tag name="KSO_WM_UNIT_LAYERLEVEL" val="1"/>
  <p:tag name="KSO_WM_TAG_VERSION" val="1.0"/>
  <p:tag name="KSO_WM_BEAUTIFY_FLAG" val="#wm#"/>
  <p:tag name="KSO_WM_UNIT_COLOR_SCHEME_SHAPE_ID" val="28"/>
  <p:tag name="KSO_WM_UNIT_COLOR_SCHEME_PARENT_PAGE" val="2_2"/>
  <p:tag name="KSO_WM_UNIT_TYPE" val="i"/>
  <p:tag name="KSO_WM_UNIT_INDEX" val="22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9"/>
  <p:tag name="KSO_WM_UNIT_LAYERLEVEL" val="1"/>
  <p:tag name="KSO_WM_TAG_VERSION" val="1.0"/>
  <p:tag name="KSO_WM_BEAUTIFY_FLAG" val="#wm#"/>
  <p:tag name="KSO_WM_UNIT_COLOR_SCHEME_SHAPE_ID" val="15"/>
  <p:tag name="KSO_WM_UNIT_COLOR_SCHEME_PARENT_PAGE" val="2_2"/>
  <p:tag name="KSO_WM_UNIT_TYPE" val="i"/>
  <p:tag name="KSO_WM_UNIT_INDEX" val="9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BEAUTIFY_FLAG" val="#wm#"/>
  <p:tag name="KSO_WM_UNIT_COLOR_SCHEME_SHAPE_ID" val="8"/>
  <p:tag name="KSO_WM_UNIT_COLOR_SCHEME_PARENT_PAGE" val="2_2"/>
  <p:tag name="KSO_WM_UNIT_TYPE" val="i"/>
  <p:tag name="KSO_WM_UNIT_INDEX" val="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3"/>
  <p:tag name="KSO_WM_UNIT_LAYERLEVEL" val="1"/>
  <p:tag name="KSO_WM_TAG_VERSION" val="1.0"/>
  <p:tag name="KSO_WM_BEAUTIFY_FLAG" val="#wm#"/>
  <p:tag name="KSO_WM_UNIT_COLOR_SCHEME_SHAPE_ID" val="9"/>
  <p:tag name="KSO_WM_UNIT_COLOR_SCHEME_PARENT_PAGE" val="2_2"/>
  <p:tag name="KSO_WM_UNIT_TYPE" val="i"/>
  <p:tag name="KSO_WM_UNIT_INDEX" val="3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4"/>
  <p:tag name="KSO_WM_UNIT_LAYERLEVEL" val="1"/>
  <p:tag name="KSO_WM_TAG_VERSION" val="1.0"/>
  <p:tag name="KSO_WM_BEAUTIFY_FLAG" val="#wm#"/>
  <p:tag name="KSO_WM_UNIT_COLOR_SCHEME_SHAPE_ID" val="10"/>
  <p:tag name="KSO_WM_UNIT_COLOR_SCHEME_PARENT_PAGE" val="2_2"/>
  <p:tag name="KSO_WM_UNIT_TYPE" val="i"/>
  <p:tag name="KSO_WM_UNIT_INDEX" val="4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5"/>
  <p:tag name="KSO_WM_UNIT_LAYERLEVEL" val="1"/>
  <p:tag name="KSO_WM_TAG_VERSION" val="1.0"/>
  <p:tag name="KSO_WM_BEAUTIFY_FLAG" val="#wm#"/>
  <p:tag name="KSO_WM_UNIT_COLOR_SCHEME_SHAPE_ID" val="11"/>
  <p:tag name="KSO_WM_UNIT_COLOR_SCHEME_PARENT_PAGE" val="2_2"/>
  <p:tag name="KSO_WM_UNIT_TYPE" val="i"/>
  <p:tag name="KSO_WM_UNIT_INDEX" val="5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6"/>
  <p:tag name="KSO_WM_UNIT_LAYERLEVEL" val="1"/>
  <p:tag name="KSO_WM_TAG_VERSION" val="1.0"/>
  <p:tag name="KSO_WM_BEAUTIFY_FLAG" val="#wm#"/>
  <p:tag name="KSO_WM_UNIT_COLOR_SCHEME_SHAPE_ID" val="12"/>
  <p:tag name="KSO_WM_UNIT_COLOR_SCHEME_PARENT_PAGE" val="2_2"/>
  <p:tag name="KSO_WM_UNIT_TYPE" val="i"/>
  <p:tag name="KSO_WM_UNIT_INDEX" val="6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0"/>
  <p:tag name="KSO_WM_UNIT_LAYERLEVEL" val="1"/>
  <p:tag name="KSO_WM_TAG_VERSION" val="1.0"/>
  <p:tag name="KSO_WM_BEAUTIFY_FLAG" val="#wm#"/>
  <p:tag name="KSO_WM_UNIT_COLOR_SCHEME_SHAPE_ID" val="16"/>
  <p:tag name="KSO_WM_UNIT_COLOR_SCHEME_PARENT_PAGE" val="2_2"/>
  <p:tag name="KSO_WM_UNIT_TYPE" val="i"/>
  <p:tag name="KSO_WM_UNIT_INDEX" val="10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7"/>
  <p:tag name="KSO_WM_UNIT_LAYERLEVEL" val="1"/>
  <p:tag name="KSO_WM_TAG_VERSION" val="1.0"/>
  <p:tag name="KSO_WM_BEAUTIFY_FLAG" val="#wm#"/>
  <p:tag name="KSO_WM_UNIT_COLOR_SCHEME_SHAPE_ID" val="13"/>
  <p:tag name="KSO_WM_UNIT_COLOR_SCHEME_PARENT_PAGE" val="2_2"/>
  <p:tag name="KSO_WM_UNIT_TYPE" val="i"/>
  <p:tag name="KSO_WM_UNIT_INDEX" val="7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8"/>
  <p:tag name="KSO_WM_UNIT_LAYERLEVEL" val="1"/>
  <p:tag name="KSO_WM_TAG_VERSION" val="1.0"/>
  <p:tag name="KSO_WM_BEAUTIFY_FLAG" val="#wm#"/>
  <p:tag name="KSO_WM_UNIT_COLOR_SCHEME_SHAPE_ID" val="14"/>
  <p:tag name="KSO_WM_UNIT_COLOR_SCHEME_PARENT_PAGE" val="2_2"/>
  <p:tag name="KSO_WM_UNIT_TYPE" val="i"/>
  <p:tag name="KSO_WM_UNIT_INDEX" val="8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9"/>
  <p:tag name="KSO_WM_UNIT_LAYERLEVEL" val="1"/>
  <p:tag name="KSO_WM_TAG_VERSION" val="1.0"/>
  <p:tag name="KSO_WM_BEAUTIFY_FLAG" val="#wm#"/>
  <p:tag name="KSO_WM_UNIT_COLOR_SCHEME_SHAPE_ID" val="15"/>
  <p:tag name="KSO_WM_UNIT_COLOR_SCHEME_PARENT_PAGE" val="2_2"/>
  <p:tag name="KSO_WM_UNIT_TYPE" val="i"/>
  <p:tag name="KSO_WM_UNIT_INDEX" val="9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0"/>
  <p:tag name="KSO_WM_UNIT_LAYERLEVEL" val="1"/>
  <p:tag name="KSO_WM_TAG_VERSION" val="1.0"/>
  <p:tag name="KSO_WM_BEAUTIFY_FLAG" val="#wm#"/>
  <p:tag name="KSO_WM_UNIT_COLOR_SCHEME_SHAPE_ID" val="16"/>
  <p:tag name="KSO_WM_UNIT_COLOR_SCHEME_PARENT_PAGE" val="2_2"/>
  <p:tag name="KSO_WM_UNIT_TYPE" val="i"/>
  <p:tag name="KSO_WM_UNIT_INDEX" val="10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1"/>
  <p:tag name="KSO_WM_UNIT_LAYERLEVEL" val="1"/>
  <p:tag name="KSO_WM_TAG_VERSION" val="1.0"/>
  <p:tag name="KSO_WM_BEAUTIFY_FLAG" val="#wm#"/>
  <p:tag name="KSO_WM_UNIT_COLOR_SCHEME_SHAPE_ID" val="17"/>
  <p:tag name="KSO_WM_UNIT_COLOR_SCHEME_PARENT_PAGE" val="2_2"/>
  <p:tag name="KSO_WM_UNIT_TYPE" val="i"/>
  <p:tag name="KSO_WM_UNIT_INDEX" val="11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3"/>
  <p:tag name="KSO_WM_UNIT_LAYERLEVEL" val="1"/>
  <p:tag name="KSO_WM_TAG_VERSION" val="1.0"/>
  <p:tag name="KSO_WM_BEAUTIFY_FLAG" val="#wm#"/>
  <p:tag name="KSO_WM_UNIT_COLOR_SCHEME_SHAPE_ID" val="19"/>
  <p:tag name="KSO_WM_UNIT_COLOR_SCHEME_PARENT_PAGE" val="2_2"/>
  <p:tag name="KSO_WM_UNIT_TYPE" val="i"/>
  <p:tag name="KSO_WM_UNIT_INDEX" val="13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4"/>
  <p:tag name="KSO_WM_UNIT_LAYERLEVEL" val="1"/>
  <p:tag name="KSO_WM_TAG_VERSION" val="1.0"/>
  <p:tag name="KSO_WM_BEAUTIFY_FLAG" val="#wm#"/>
  <p:tag name="KSO_WM_UNIT_COLOR_SCHEME_SHAPE_ID" val="20"/>
  <p:tag name="KSO_WM_UNIT_COLOR_SCHEME_PARENT_PAGE" val="2_2"/>
  <p:tag name="KSO_WM_UNIT_TYPE" val="i"/>
  <p:tag name="KSO_WM_UNIT_INDEX" val="14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5"/>
  <p:tag name="KSO_WM_UNIT_LAYERLEVEL" val="1"/>
  <p:tag name="KSO_WM_TAG_VERSION" val="1.0"/>
  <p:tag name="KSO_WM_BEAUTIFY_FLAG" val="#wm#"/>
  <p:tag name="KSO_WM_UNIT_COLOR_SCHEME_SHAPE_ID" val="21"/>
  <p:tag name="KSO_WM_UNIT_COLOR_SCHEME_PARENT_PAGE" val="2_2"/>
  <p:tag name="KSO_WM_UNIT_TYPE" val="i"/>
  <p:tag name="KSO_WM_UNIT_INDEX" val="15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6"/>
  <p:tag name="KSO_WM_UNIT_LAYERLEVEL" val="1"/>
  <p:tag name="KSO_WM_TAG_VERSION" val="1.0"/>
  <p:tag name="KSO_WM_BEAUTIFY_FLAG" val="#wm#"/>
  <p:tag name="KSO_WM_UNIT_COLOR_SCHEME_SHAPE_ID" val="22"/>
  <p:tag name="KSO_WM_UNIT_COLOR_SCHEME_PARENT_PAGE" val="2_2"/>
  <p:tag name="KSO_WM_UNIT_TYPE" val="i"/>
  <p:tag name="KSO_WM_UNIT_INDEX" val="16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1"/>
  <p:tag name="KSO_WM_UNIT_LAYERLEVEL" val="1"/>
  <p:tag name="KSO_WM_TAG_VERSION" val="1.0"/>
  <p:tag name="KSO_WM_BEAUTIFY_FLAG" val="#wm#"/>
  <p:tag name="KSO_WM_UNIT_COLOR_SCHEME_SHAPE_ID" val="17"/>
  <p:tag name="KSO_WM_UNIT_COLOR_SCHEME_PARENT_PAGE" val="2_2"/>
  <p:tag name="KSO_WM_UNIT_TYPE" val="i"/>
  <p:tag name="KSO_WM_UNIT_INDEX" val="11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7"/>
  <p:tag name="KSO_WM_UNIT_LAYERLEVEL" val="1"/>
  <p:tag name="KSO_WM_TAG_VERSION" val="1.0"/>
  <p:tag name="KSO_WM_BEAUTIFY_FLAG" val="#wm#"/>
  <p:tag name="KSO_WM_UNIT_COLOR_SCHEME_SHAPE_ID" val="23"/>
  <p:tag name="KSO_WM_UNIT_COLOR_SCHEME_PARENT_PAGE" val="2_2"/>
  <p:tag name="KSO_WM_UNIT_TYPE" val="i"/>
  <p:tag name="KSO_WM_UNIT_INDEX" val="17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8"/>
  <p:tag name="KSO_WM_UNIT_LAYERLEVEL" val="1"/>
  <p:tag name="KSO_WM_TAG_VERSION" val="1.0"/>
  <p:tag name="KSO_WM_BEAUTIFY_FLAG" val="#wm#"/>
  <p:tag name="KSO_WM_UNIT_COLOR_SCHEME_SHAPE_ID" val="24"/>
  <p:tag name="KSO_WM_UNIT_COLOR_SCHEME_PARENT_PAGE" val="2_2"/>
  <p:tag name="KSO_WM_UNIT_TYPE" val="i"/>
  <p:tag name="KSO_WM_UNIT_INDEX" val="18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9"/>
  <p:tag name="KSO_WM_UNIT_LAYERLEVEL" val="1"/>
  <p:tag name="KSO_WM_TAG_VERSION" val="1.0"/>
  <p:tag name="KSO_WM_BEAUTIFY_FLAG" val="#wm#"/>
  <p:tag name="KSO_WM_UNIT_COLOR_SCHEME_SHAPE_ID" val="25"/>
  <p:tag name="KSO_WM_UNIT_COLOR_SCHEME_PARENT_PAGE" val="2_2"/>
  <p:tag name="KSO_WM_UNIT_TYPE" val="i"/>
  <p:tag name="KSO_WM_UNIT_INDEX" val="19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0"/>
  <p:tag name="KSO_WM_UNIT_LAYERLEVEL" val="1"/>
  <p:tag name="KSO_WM_TAG_VERSION" val="1.0"/>
  <p:tag name="KSO_WM_BEAUTIFY_FLAG" val="#wm#"/>
  <p:tag name="KSO_WM_UNIT_COLOR_SCHEME_SHAPE_ID" val="26"/>
  <p:tag name="KSO_WM_UNIT_COLOR_SCHEME_PARENT_PAGE" val="2_2"/>
  <p:tag name="KSO_WM_UNIT_TYPE" val="i"/>
  <p:tag name="KSO_WM_UNIT_INDEX" val="20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1"/>
  <p:tag name="KSO_WM_UNIT_LAYERLEVEL" val="1"/>
  <p:tag name="KSO_WM_TAG_VERSION" val="1.0"/>
  <p:tag name="KSO_WM_BEAUTIFY_FLAG" val="#wm#"/>
  <p:tag name="KSO_WM_UNIT_COLOR_SCHEME_SHAPE_ID" val="27"/>
  <p:tag name="KSO_WM_UNIT_COLOR_SCHEME_PARENT_PAGE" val="2_2"/>
  <p:tag name="KSO_WM_UNIT_TYPE" val="i"/>
  <p:tag name="KSO_WM_UNIT_INDEX" val="21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2"/>
  <p:tag name="KSO_WM_UNIT_LAYERLEVEL" val="1"/>
  <p:tag name="KSO_WM_TAG_VERSION" val="1.0"/>
  <p:tag name="KSO_WM_BEAUTIFY_FLAG" val="#wm#"/>
  <p:tag name="KSO_WM_UNIT_COLOR_SCHEME_SHAPE_ID" val="28"/>
  <p:tag name="KSO_WM_UNIT_COLOR_SCHEME_PARENT_PAGE" val="2_2"/>
  <p:tag name="KSO_WM_UNIT_TYPE" val="i"/>
  <p:tag name="KSO_WM_UNIT_INDEX" val="2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"/>
  <p:tag name="KSO_WM_UNIT_COLOR_SCHEME_PARENT_PAGE" val="2_11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8"/>
  <p:tag name="KSO_WM_UNIT_COLOR_SCHEME_PARENT_PAGE" val="2_11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9"/>
  <p:tag name="KSO_WM_UNIT_COLOR_SCHEME_PARENT_PAGE" val="2_11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0"/>
  <p:tag name="KSO_WM_UNIT_COLOR_SCHEME_PARENT_PAGE" val="2_11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"/>
  <p:tag name="KSO_WM_UNIT_COLOR_SCHEME_PARENT_PAGE" val="2_11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"/>
  <p:tag name="KSO_WM_UNIT_COLOR_SCHEME_PARENT_PAGE" val="2_11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"/>
  <p:tag name="KSO_WM_UNIT_COLOR_SCHEME_PARENT_PAGE" val="2_11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"/>
  <p:tag name="KSO_WM_UNIT_COLOR_SCHEME_PARENT_PAGE" val="2_11"/>
</p:tagLst>
</file>

<file path=ppt/tags/tag268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900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3"/>
  <p:tag name="KSO_WM_UNIT_LAYERLEVEL" val="1"/>
  <p:tag name="KSO_WM_TAG_VERSION" val="1.0"/>
  <p:tag name="KSO_WM_BEAUTIFY_FLAG" val="#wm#"/>
  <p:tag name="KSO_WM_UNIT_COLOR_SCHEME_SHAPE_ID" val="19"/>
  <p:tag name="KSO_WM_UNIT_COLOR_SCHEME_PARENT_PAGE" val="2_2"/>
  <p:tag name="KSO_WM_UNIT_TYPE" val="i"/>
  <p:tag name="KSO_WM_UNIT_INDEX" val="13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900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TEMPLATE_THUMBS_INDEX" val="1、5、7、8"/>
  <p:tag name="KSO_WM_TAG_VERSION" val="1.0"/>
  <p:tag name="KSO_WM_BEAUTIFY_FLAG" val="#wm#"/>
  <p:tag name="KSO_WM_TEMPLATE_CATEGORY" val="custom"/>
  <p:tag name="KSO_WM_TEMPLATE_INDEX" val="20191900"/>
  <p:tag name="KSO_WM_TEMPLATE_SUBCATEGORY" val="0"/>
</p:tagLst>
</file>

<file path=ppt/tags/tag275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1900_1*b*1"/>
  <p:tag name="KSO_WM_TEMPLATE_CATEGORY" val="custom"/>
  <p:tag name="KSO_WM_TEMPLATE_INDEX" val="20191900"/>
  <p:tag name="KSO_WM_UNIT_LAYERLEVEL" val="1"/>
  <p:tag name="KSO_WM_TAG_VERSION" val="1.0"/>
  <p:tag name="KSO_WM_BEAUTIFY_FLAG" val="#wm#"/>
  <p:tag name="KSO_WM_UNIT_COLOR_SCHEME_SHAPE_ID" val="5"/>
  <p:tag name="KSO_WM_UNIT_COLOR_SCHEME_PARENT_PAGE" val="0_1"/>
  <p:tag name="KSO_WM_UNIT_NOCLEAR" val="0"/>
</p:tagLst>
</file>

<file path=ppt/tags/tag276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1900_1*a*1"/>
  <p:tag name="KSO_WM_TEMPLATE_CATEGORY" val="custom"/>
  <p:tag name="KSO_WM_TEMPLATE_INDEX" val="20191900"/>
  <p:tag name="KSO_WM_UNIT_LAYERLEVEL" val="1"/>
  <p:tag name="KSO_WM_TAG_VERSION" val="1.0"/>
  <p:tag name="KSO_WM_BEAUTIFY_FLAG" val="#wm#"/>
  <p:tag name="KSO_WM_UNIT_COLOR_SCHEME_SHAPE_ID" val="4"/>
  <p:tag name="KSO_WM_UNIT_COLOR_SCHEME_PARENT_PAGE" val="0_1"/>
  <p:tag name="KSO_WM_UNIT_NOCLEAR" val="0"/>
</p:tagLst>
</file>

<file path=ppt/tags/tag277.xml><?xml version="1.0" encoding="utf-8"?>
<p:tagLst xmlns:p="http://schemas.openxmlformats.org/presentationml/2006/main">
  <p:tag name="KSO_WM_UNIT_ISCONTENTSTITLE" val="0"/>
  <p:tag name="KSO_WM_UNIT_PRESET_TEXT" val="汇报人署名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191900_1*b*2"/>
  <p:tag name="KSO_WM_TEMPLATE_CATEGORY" val="custom"/>
  <p:tag name="KSO_WM_TEMPLATE_INDEX" val="20191900"/>
  <p:tag name="KSO_WM_UNIT_LAYERLEVEL" val="1"/>
  <p:tag name="KSO_WM_TAG_VERSION" val="1.0"/>
  <p:tag name="KSO_WM_BEAUTIFY_FLAG" val="#wm#"/>
  <p:tag name="KSO_WM_UNIT_COLOR_SCHEME_SHAPE_ID" val="7"/>
  <p:tag name="KSO_WM_UNIT_COLOR_SCHEME_PARENT_PAGE" val="0_1"/>
  <p:tag name="KSO_WM_UNIT_NOCLEAR" val="0"/>
</p:tagLst>
</file>

<file path=ppt/tags/tag278.xml><?xml version="1.0" encoding="utf-8"?>
<p:tagLst xmlns:p="http://schemas.openxmlformats.org/presentationml/2006/main">
  <p:tag name="KSO_WM_UNIT_ISCONTENTSTITLE" val="0"/>
  <p:tag name="KSO_WM_UNIT_PRESET_TEXT" val="汇报日期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191900_1*b*3"/>
  <p:tag name="KSO_WM_TEMPLATE_CATEGORY" val="custom"/>
  <p:tag name="KSO_WM_TEMPLATE_INDEX" val="20191900"/>
  <p:tag name="KSO_WM_UNIT_LAYERLEVEL" val="1"/>
  <p:tag name="KSO_WM_TAG_VERSION" val="1.0"/>
  <p:tag name="KSO_WM_BEAUTIFY_FLAG" val="#wm#"/>
  <p:tag name="KSO_WM_UNIT_COLOR_SCHEME_SHAPE_ID" val="6"/>
  <p:tag name="KSO_WM_UNIT_COLOR_SCHEME_PARENT_PAGE" val="0_1"/>
  <p:tag name="KSO_WM_UNIT_NOCLEAR" val="0"/>
</p:tagLst>
</file>

<file path=ppt/tags/tag279.xml><?xml version="1.0" encoding="utf-8"?>
<p:tagLst xmlns:p="http://schemas.openxmlformats.org/presentationml/2006/main">
  <p:tag name="KSO_WM_TEMPLATE_THUMBS_INDEX" val="1、5、7、8"/>
  <p:tag name="KSO_WM_SLIDE_ID" val="custom20191900_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1900"/>
  <p:tag name="KSO_WM_SLIDE_LAYOUT" val="a_b"/>
  <p:tag name="KSO_WM_SLIDE_LAYOUT_CNT" val="1_3"/>
  <p:tag name="KSO_WM_SLIDE_COVER_HASPICTURE" val="2"/>
  <p:tag name="KSO_WM_SLIDE_COLORSCHEME_VERSION" val="3.2"/>
  <p:tag name="KSO_WM_TEMPLATE_SUBCATEGORY" val="0"/>
  <p:tag name="KSO_WM_SLIDE_MODEL_TYPE" val="cover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4"/>
  <p:tag name="KSO_WM_UNIT_LAYERLEVEL" val="1"/>
  <p:tag name="KSO_WM_TAG_VERSION" val="1.0"/>
  <p:tag name="KSO_WM_BEAUTIFY_FLAG" val="#wm#"/>
  <p:tag name="KSO_WM_UNIT_COLOR_SCHEME_SHAPE_ID" val="20"/>
  <p:tag name="KSO_WM_UNIT_COLOR_SCHEME_PARENT_PAGE" val="2_2"/>
  <p:tag name="KSO_WM_UNIT_TYPE" val="i"/>
  <p:tag name="KSO_WM_UNIT_INDEX" val="14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1_1"/>
  <p:tag name="KSO_WM_UNIT_ID" val="custom20191900_4*m_h_i*1_1_1"/>
  <p:tag name="KSO_WM_TEMPLATE_CATEGORY" val="custom"/>
  <p:tag name="KSO_WM_TEMPLATE_INDEX" val="20191900"/>
  <p:tag name="KSO_WM_UNIT_LAYERLEVEL" val="1_1_1"/>
  <p:tag name="KSO_WM_TAG_VERSION" val="1.0"/>
  <p:tag name="KSO_WM_BEAUTIFY_FLAG" val="#wm#"/>
  <p:tag name="KSO_WM_UNIT_COLOR_SCHEME_SHAPE_ID" val="19"/>
  <p:tag name="KSO_WM_UNIT_COLOR_SCHEME_PARENT_PAGE" val="0_5"/>
  <p:tag name="KSO_WM_UNIT_DECOLORIZATION" val="1"/>
  <p:tag name="KSO_WM_UNIT_DIAGRAM_ISNUMVISUAL" val="0"/>
  <p:tag name="KSO_WM_UNIT_DIAGRAM_ISREFERUNIT" val="0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1_2"/>
  <p:tag name="KSO_WM_UNIT_ID" val="custom20191900_4*m_h_i*1_1_2"/>
  <p:tag name="KSO_WM_TEMPLATE_CATEGORY" val="custom"/>
  <p:tag name="KSO_WM_TEMPLATE_INDEX" val="20191900"/>
  <p:tag name="KSO_WM_UNIT_LAYERLEVEL" val="1_1_1"/>
  <p:tag name="KSO_WM_TAG_VERSION" val="1.0"/>
  <p:tag name="KSO_WM_BEAUTIFY_FLAG" val="#wm#"/>
  <p:tag name="KSO_WM_UNIT_COLOR_SCHEME_SHAPE_ID" val="18"/>
  <p:tag name="KSO_WM_UNIT_COLOR_SCHEME_PARENT_PAGE" val="0_5"/>
  <p:tag name="KSO_WM_UNIT_DIAGRAM_ISNUMVISUAL" val="0"/>
  <p:tag name="KSO_WM_UNIT_DIAGRAM_ISREFERUNIT" val="0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2_2"/>
  <p:tag name="KSO_WM_UNIT_ID" val="custom20191900_4*m_h_i*1_2_2"/>
  <p:tag name="KSO_WM_TEMPLATE_CATEGORY" val="custom"/>
  <p:tag name="KSO_WM_TEMPLATE_INDEX" val="20191900"/>
  <p:tag name="KSO_WM_UNIT_LAYERLEVEL" val="1_1_1"/>
  <p:tag name="KSO_WM_TAG_VERSION" val="1.0"/>
  <p:tag name="KSO_WM_BEAUTIFY_FLAG" val="#wm#"/>
  <p:tag name="KSO_WM_UNIT_COLOR_SCHEME_SHAPE_ID" val="17"/>
  <p:tag name="KSO_WM_UNIT_COLOR_SCHEME_PARENT_PAGE" val="0_5"/>
  <p:tag name="KSO_WM_UNIT_DECOLORIZATION" val="1"/>
  <p:tag name="KSO_WM_UNIT_DIAGRAM_ISNUMVISUAL" val="0"/>
  <p:tag name="KSO_WM_UNIT_DIAGRAM_ISREFERUNIT" val="0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2_1"/>
  <p:tag name="KSO_WM_UNIT_ID" val="custom20191900_4*m_h_i*1_2_1"/>
  <p:tag name="KSO_WM_TEMPLATE_CATEGORY" val="custom"/>
  <p:tag name="KSO_WM_TEMPLATE_INDEX" val="20191900"/>
  <p:tag name="KSO_WM_UNIT_LAYERLEVEL" val="1_1_1"/>
  <p:tag name="KSO_WM_TAG_VERSION" val="1.0"/>
  <p:tag name="KSO_WM_BEAUTIFY_FLAG" val="#wm#"/>
  <p:tag name="KSO_WM_UNIT_COLOR_SCHEME_SHAPE_ID" val="16"/>
  <p:tag name="KSO_WM_UNIT_COLOR_SCHEME_PARENT_PAGE" val="0_5"/>
  <p:tag name="KSO_WM_UNIT_DIAGRAM_ISNUMVISUAL" val="0"/>
  <p:tag name="KSO_WM_UNIT_DIAGRAM_ISREFERUNIT" val="0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3_1"/>
  <p:tag name="KSO_WM_UNIT_ID" val="custom20191900_4*m_h_i*1_3_1"/>
  <p:tag name="KSO_WM_TEMPLATE_CATEGORY" val="custom"/>
  <p:tag name="KSO_WM_TEMPLATE_INDEX" val="20191900"/>
  <p:tag name="KSO_WM_UNIT_LAYERLEVEL" val="1_1_1"/>
  <p:tag name="KSO_WM_TAG_VERSION" val="1.0"/>
  <p:tag name="KSO_WM_BEAUTIFY_FLAG" val="#wm#"/>
  <p:tag name="KSO_WM_UNIT_COLOR_SCHEME_SHAPE_ID" val="15"/>
  <p:tag name="KSO_WM_UNIT_COLOR_SCHEME_PARENT_PAGE" val="0_5"/>
  <p:tag name="KSO_WM_UNIT_DECOLORIZATION" val="1"/>
  <p:tag name="KSO_WM_UNIT_DIAGRAM_ISNUMVISUAL" val="0"/>
  <p:tag name="KSO_WM_UNIT_DIAGRAM_ISREFERUNIT" val="0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3_2"/>
  <p:tag name="KSO_WM_UNIT_ID" val="custom20191900_4*m_h_i*1_3_2"/>
  <p:tag name="KSO_WM_TEMPLATE_CATEGORY" val="custom"/>
  <p:tag name="KSO_WM_TEMPLATE_INDEX" val="20191900"/>
  <p:tag name="KSO_WM_UNIT_LAYERLEVEL" val="1_1_1"/>
  <p:tag name="KSO_WM_TAG_VERSION" val="1.0"/>
  <p:tag name="KSO_WM_BEAUTIFY_FLAG" val="#wm#"/>
  <p:tag name="KSO_WM_UNIT_COLOR_SCHEME_SHAPE_ID" val="14"/>
  <p:tag name="KSO_WM_UNIT_COLOR_SCHEME_PARENT_PAGE" val="0_5"/>
  <p:tag name="KSO_WM_UNIT_DIAGRAM_ISNUMVISUAL" val="0"/>
  <p:tag name="KSO_WM_UNIT_DIAGRAM_ISREFERUNIT" val="0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4_1"/>
  <p:tag name="KSO_WM_UNIT_ID" val="custom20191900_4*m_h_i*1_4_1"/>
  <p:tag name="KSO_WM_TEMPLATE_CATEGORY" val="custom"/>
  <p:tag name="KSO_WM_TEMPLATE_INDEX" val="20191900"/>
  <p:tag name="KSO_WM_UNIT_LAYERLEVEL" val="1_1_1"/>
  <p:tag name="KSO_WM_TAG_VERSION" val="1.0"/>
  <p:tag name="KSO_WM_BEAUTIFY_FLAG" val="#wm#"/>
  <p:tag name="KSO_WM_UNIT_COLOR_SCHEME_SHAPE_ID" val="13"/>
  <p:tag name="KSO_WM_UNIT_COLOR_SCHEME_PARENT_PAGE" val="0_5"/>
  <p:tag name="KSO_WM_UNIT_DECOLORIZATION" val="1"/>
  <p:tag name="KSO_WM_UNIT_DIAGRAM_ISNUMVISUAL" val="0"/>
  <p:tag name="KSO_WM_UNIT_DIAGRAM_ISREFERUNIT" val="0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4_2"/>
  <p:tag name="KSO_WM_UNIT_ID" val="custom20191900_4*m_h_i*1_4_2"/>
  <p:tag name="KSO_WM_TEMPLATE_CATEGORY" val="custom"/>
  <p:tag name="KSO_WM_TEMPLATE_INDEX" val="20191900"/>
  <p:tag name="KSO_WM_UNIT_LAYERLEVEL" val="1_1_1"/>
  <p:tag name="KSO_WM_TAG_VERSION" val="1.0"/>
  <p:tag name="KSO_WM_BEAUTIFY_FLAG" val="#wm#"/>
  <p:tag name="KSO_WM_UNIT_COLOR_SCHEME_SHAPE_ID" val="12"/>
  <p:tag name="KSO_WM_UNIT_COLOR_SCHEME_PARENT_PAGE" val="0_5"/>
  <p:tag name="KSO_WM_UNIT_DIAGRAM_ISNUMVISUAL" val="0"/>
  <p:tag name="KSO_WM_UNIT_DIAGRAM_ISREFERUNIT" val="0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288.xml><?xml version="1.0" encoding="utf-8"?>
<p:tagLst xmlns:p="http://schemas.openxmlformats.org/presentationml/2006/main">
  <p:tag name="KSO_WM_UNIT_PRESET_TEXT" val="单击此处添节标题"/>
  <p:tag name="KSO_WM_UNIT_VALUE" val="25"/>
  <p:tag name="KSO_WM_UNIT_HIGHLIGHT" val="0"/>
  <p:tag name="KSO_WM_UNIT_COMPATIBLE" val="0"/>
  <p:tag name="KSO_WM_DIAGRAM_GROUP_CODE" val="m1-1"/>
  <p:tag name="KSO_WM_UNIT_TYPE" val="m_h_f"/>
  <p:tag name="KSO_WM_UNIT_INDEX" val="1_1_1"/>
  <p:tag name="KSO_WM_UNIT_ID" val="custom20191900_4*m_h_f*1_1_1"/>
  <p:tag name="KSO_WM_TEMPLATE_CATEGORY" val="custom"/>
  <p:tag name="KSO_WM_TEMPLATE_INDEX" val="20191900"/>
  <p:tag name="KSO_WM_UNIT_LAYERLEVEL" val="1_1_1"/>
  <p:tag name="KSO_WM_TAG_VERSION" val="1.0"/>
  <p:tag name="KSO_WM_BEAUTIFY_FLAG" val="#wm#"/>
  <p:tag name="KSO_WM_UNIT_COLOR_SCHEME_SHAPE_ID" val="21"/>
  <p:tag name="KSO_WM_UNIT_COLOR_SCHEME_PARENT_PAGE" val="0_5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289.xml><?xml version="1.0" encoding="utf-8"?>
<p:tagLst xmlns:p="http://schemas.openxmlformats.org/presentationml/2006/main">
  <p:tag name="KSO_WM_UNIT_PRESET_TEXT" val="单击此处添节标题"/>
  <p:tag name="KSO_WM_UNIT_VALUE" val="25"/>
  <p:tag name="KSO_WM_UNIT_HIGHLIGHT" val="0"/>
  <p:tag name="KSO_WM_UNIT_COMPATIBLE" val="0"/>
  <p:tag name="KSO_WM_DIAGRAM_GROUP_CODE" val="m1-1"/>
  <p:tag name="KSO_WM_UNIT_TYPE" val="m_h_f"/>
  <p:tag name="KSO_WM_UNIT_INDEX" val="1_2_1"/>
  <p:tag name="KSO_WM_UNIT_ID" val="custom20191900_4*m_h_f*1_2_1"/>
  <p:tag name="KSO_WM_TEMPLATE_CATEGORY" val="custom"/>
  <p:tag name="KSO_WM_TEMPLATE_INDEX" val="20191900"/>
  <p:tag name="KSO_WM_UNIT_LAYERLEVEL" val="1_1_1"/>
  <p:tag name="KSO_WM_TAG_VERSION" val="1.0"/>
  <p:tag name="KSO_WM_BEAUTIFY_FLAG" val="#wm#"/>
  <p:tag name="KSO_WM_UNIT_COLOR_SCHEME_SHAPE_ID" val="22"/>
  <p:tag name="KSO_WM_UNIT_COLOR_SCHEME_PARENT_PAGE" val="0_5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5"/>
  <p:tag name="KSO_WM_UNIT_LAYERLEVEL" val="1"/>
  <p:tag name="KSO_WM_TAG_VERSION" val="1.0"/>
  <p:tag name="KSO_WM_BEAUTIFY_FLAG" val="#wm#"/>
  <p:tag name="KSO_WM_UNIT_COLOR_SCHEME_SHAPE_ID" val="21"/>
  <p:tag name="KSO_WM_UNIT_COLOR_SCHEME_PARENT_PAGE" val="2_2"/>
  <p:tag name="KSO_WM_UNIT_TYPE" val="i"/>
  <p:tag name="KSO_WM_UNIT_INDEX" val="15"/>
</p:tagLst>
</file>

<file path=ppt/tags/tag290.xml><?xml version="1.0" encoding="utf-8"?>
<p:tagLst xmlns:p="http://schemas.openxmlformats.org/presentationml/2006/main">
  <p:tag name="KSO_WM_UNIT_PRESET_TEXT" val="单击此处添节标题"/>
  <p:tag name="KSO_WM_UNIT_VALUE" val="25"/>
  <p:tag name="KSO_WM_UNIT_HIGHLIGHT" val="0"/>
  <p:tag name="KSO_WM_UNIT_COMPATIBLE" val="0"/>
  <p:tag name="KSO_WM_DIAGRAM_GROUP_CODE" val="m1-1"/>
  <p:tag name="KSO_WM_UNIT_TYPE" val="m_h_f"/>
  <p:tag name="KSO_WM_UNIT_INDEX" val="1_3_1"/>
  <p:tag name="KSO_WM_UNIT_ID" val="custom20191900_4*m_h_f*1_3_1"/>
  <p:tag name="KSO_WM_TEMPLATE_CATEGORY" val="custom"/>
  <p:tag name="KSO_WM_TEMPLATE_INDEX" val="20191900"/>
  <p:tag name="KSO_WM_UNIT_LAYERLEVEL" val="1_1_1"/>
  <p:tag name="KSO_WM_TAG_VERSION" val="1.0"/>
  <p:tag name="KSO_WM_BEAUTIFY_FLAG" val="#wm#"/>
  <p:tag name="KSO_WM_UNIT_COLOR_SCHEME_SHAPE_ID" val="25"/>
  <p:tag name="KSO_WM_UNIT_COLOR_SCHEME_PARENT_PAGE" val="0_5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291.xml><?xml version="1.0" encoding="utf-8"?>
<p:tagLst xmlns:p="http://schemas.openxmlformats.org/presentationml/2006/main">
  <p:tag name="KSO_WM_UNIT_PRESET_TEXT" val="单击此处添节标题"/>
  <p:tag name="KSO_WM_UNIT_VALUE" val="25"/>
  <p:tag name="KSO_WM_UNIT_HIGHLIGHT" val="0"/>
  <p:tag name="KSO_WM_UNIT_COMPATIBLE" val="0"/>
  <p:tag name="KSO_WM_DIAGRAM_GROUP_CODE" val="m1-1"/>
  <p:tag name="KSO_WM_UNIT_TYPE" val="m_h_f"/>
  <p:tag name="KSO_WM_UNIT_INDEX" val="1_4_1"/>
  <p:tag name="KSO_WM_UNIT_ID" val="custom20191900_4*m_h_f*1_4_1"/>
  <p:tag name="KSO_WM_TEMPLATE_CATEGORY" val="custom"/>
  <p:tag name="KSO_WM_TEMPLATE_INDEX" val="20191900"/>
  <p:tag name="KSO_WM_UNIT_LAYERLEVEL" val="1_1_1"/>
  <p:tag name="KSO_WM_TAG_VERSION" val="1.0"/>
  <p:tag name="KSO_WM_BEAUTIFY_FLAG" val="#wm#"/>
  <p:tag name="KSO_WM_UNIT_COLOR_SCHEME_SHAPE_ID" val="26"/>
  <p:tag name="KSO_WM_UNIT_COLOR_SCHEME_PARENT_PAGE" val="0_5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292.xml><?xml version="1.0" encoding="utf-8"?>
<p:tagLst xmlns:p="http://schemas.openxmlformats.org/presentationml/2006/main">
  <p:tag name="KSO_WM_UNIT_ISCONTENTSTITLE" val="1"/>
  <p:tag name="KSO_WM_UNIT_PRESET_TEXT" val="CONTENTS"/>
  <p:tag name="KSO_WM_UNIT_VALUE" val="12"/>
  <p:tag name="KSO_WM_UNIT_HIGHLIGHT" val="0"/>
  <p:tag name="KSO_WM_UNIT_COMPATIBLE" val="0"/>
  <p:tag name="KSO_WM_DIAGRAM_GROUP_CODE" val="m1-1"/>
  <p:tag name="KSO_WM_UNIT_TYPE" val="a"/>
  <p:tag name="KSO_WM_UNIT_INDEX" val="1"/>
  <p:tag name="KSO_WM_UNIT_ID" val="custom20191900_4*a*1"/>
  <p:tag name="KSO_WM_TEMPLATE_CATEGORY" val="custom"/>
  <p:tag name="KSO_WM_TEMPLATE_INDEX" val="20191900"/>
  <p:tag name="KSO_WM_UNIT_LAYERLEVEL" val="1"/>
  <p:tag name="KSO_WM_TAG_VERSION" val="1.0"/>
  <p:tag name="KSO_WM_BEAUTIFY_FLAG" val="#wm#"/>
  <p:tag name="KSO_WM_UNIT_COLOR_SCHEME_SHAPE_ID" val="20"/>
  <p:tag name="KSO_WM_UNIT_COLOR_SCHEME_PARENT_PAGE" val="0_5"/>
  <p:tag name="KSO_WM_UNIT_NOCLEAR" val="0"/>
  <p:tag name="KSO_WM_UNIT_DIAGRAM_ISNUMVISUAL" val="0"/>
  <p:tag name="KSO_WM_UNIT_DIAGRAM_ISREFERUNIT" val="0"/>
  <p:tag name="KSO_WM_UNIT_TEXT_FILL_FORE_SCHEMECOLOR_INDEX" val="15"/>
  <p:tag name="KSO_WM_UNIT_TEXT_FILL_TYPE" val="1"/>
  <p:tag name="KSO_WM_UNIT_USESOURCEFORMAT_APPLY" val="1"/>
</p:tagLst>
</file>

<file path=ppt/tags/tag293.xml><?xml version="1.0" encoding="utf-8"?>
<p:tagLst xmlns:p="http://schemas.openxmlformats.org/presentationml/2006/main">
  <p:tag name="KSO_WM_SLIDE_ID" val="custom20191900_4"/>
  <p:tag name="KSO_WM_SLIDE_TYPE" val="contents"/>
  <p:tag name="KSO_WM_SLIDE_SUBTYPE" val="diag"/>
  <p:tag name="KSO_WM_SLIDE_ITEM_CNT" val="4"/>
  <p:tag name="KSO_WM_SLIDE_INDEX" val="4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91900"/>
  <p:tag name="KSO_WM_SLIDE_LAYOUT" val="a_m"/>
  <p:tag name="KSO_WM_SLIDE_LAYOUT_CNT" val="1_1"/>
  <p:tag name="KSO_WM_SLIDE_COLORSCHEME_VERSION" val="3.2"/>
  <p:tag name="KSO_WM_TEMPLATE_SUBCATEGORY" val="0"/>
</p:tagLst>
</file>

<file path=ppt/tags/tag294.xml><?xml version="1.0" encoding="utf-8"?>
<p:tagLst xmlns:p="http://schemas.openxmlformats.org/presentationml/2006/main">
  <p:tag name="KSO_WM_UNIT_ISCONTENTSTITLE" val="1"/>
  <p:tag name="KSO_WM_UNIT_PRESET_TEXT" val="单击此处添加节标题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1900_7*a*1"/>
  <p:tag name="KSO_WM_TEMPLATE_CATEGORY" val="custom"/>
  <p:tag name="KSO_WM_TEMPLATE_INDEX" val="20191900"/>
  <p:tag name="KSO_WM_UNIT_LAYERLEVEL" val="1"/>
  <p:tag name="KSO_WM_TAG_VERSION" val="1.0"/>
  <p:tag name="KSO_WM_BEAUTIFY_FLAG" val="#wm#"/>
  <p:tag name="KSO_WM_UNIT_COLOR_SCHEME_SHAPE_ID" val="5"/>
  <p:tag name="KSO_WM_UNIT_COLOR_SCHEME_PARENT_PAGE" val="0_2"/>
  <p:tag name="KSO_WM_UNIT_NOCLEAR" val="0"/>
</p:tagLst>
</file>

<file path=ppt/tags/tag295.xml><?xml version="1.0" encoding="utf-8"?>
<p:tagLst xmlns:p="http://schemas.openxmlformats.org/presentationml/2006/main">
  <p:tag name="KSO_WM_UNIT_ISCONTENTSTITLE" val="0"/>
  <p:tag name="KSO_WM_UNIT_PRESET_TEXT" val="单击此处添加文本具体内容，简明扼要的阐述您的观点。"/>
  <p:tag name="KSO_WM_UNIT_VALUE" val="6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1900_7*b*1"/>
  <p:tag name="KSO_WM_TEMPLATE_CATEGORY" val="custom"/>
  <p:tag name="KSO_WM_TEMPLATE_INDEX" val="20191900"/>
  <p:tag name="KSO_WM_UNIT_LAYERLEVEL" val="1"/>
  <p:tag name="KSO_WM_TAG_VERSION" val="1.0"/>
  <p:tag name="KSO_WM_BEAUTIFY_FLAG" val="#wm#"/>
  <p:tag name="KSO_WM_UNIT_COLOR_SCHEME_SHAPE_ID" val="6"/>
  <p:tag name="KSO_WM_UNIT_COLOR_SCHEME_PARENT_PAGE" val="0_2"/>
  <p:tag name="KSO_WM_UNIT_NOCLEAR" val="0"/>
</p:tagLst>
</file>

<file path=ppt/tags/tag296.xml><?xml version="1.0" encoding="utf-8"?>
<p:tagLst xmlns:p="http://schemas.openxmlformats.org/presentationml/2006/main">
  <p:tag name="KSO_WM_UNIT_PRESET_TEXT" val="/01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1900_7*e*1"/>
  <p:tag name="KSO_WM_TEMPLATE_CATEGORY" val="custom"/>
  <p:tag name="KSO_WM_TEMPLATE_INDEX" val="20191900"/>
  <p:tag name="KSO_WM_UNIT_LAYERLEVEL" val="1"/>
  <p:tag name="KSO_WM_TAG_VERSION" val="1.0"/>
  <p:tag name="KSO_WM_BEAUTIFY_FLAG" val="#wm#"/>
  <p:tag name="KSO_WM_UNIT_COLOR_SCHEME_SHAPE_ID" val="9"/>
  <p:tag name="KSO_WM_UNIT_COLOR_SCHEME_PARENT_PAGE" val="0_2"/>
  <p:tag name="KSO_WM_UNIT_NOCLEAR" val="0"/>
</p:tagLst>
</file>

<file path=ppt/tags/tag297.xml><?xml version="1.0" encoding="utf-8"?>
<p:tagLst xmlns:p="http://schemas.openxmlformats.org/presentationml/2006/main">
  <p:tag name="KSO_WM_SLIDE_ID" val="custom20191900_7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1900"/>
  <p:tag name="KSO_WM_SLIDE_LAYOUT" val="a_b_e"/>
  <p:tag name="KSO_WM_SLIDE_LAYOUT_CNT" val="1_1_1"/>
  <p:tag name="KSO_WM_SLIDE_COLORSCHEME_VERSION" val="3.2"/>
  <p:tag name="KSO_WM_TEMPLATE_SUBCATEGORY" val="0"/>
</p:tagLst>
</file>

<file path=ppt/tags/tag298.xml><?xml version="1.0" encoding="utf-8"?>
<p:tagLst xmlns:p="http://schemas.openxmlformats.org/presentationml/2006/main">
  <p:tag name="KSO_WM_BEAUTIFY_FLAG" val="#wm#"/>
  <p:tag name="KSO_WM_TEMPLATE_CATEGORY" val="custom"/>
  <p:tag name="KSO_WM_TEMPLATE_INDEX" val="20191900"/>
</p:tagLst>
</file>

<file path=ppt/tags/tag299.xml><?xml version="1.0" encoding="utf-8"?>
<p:tagLst xmlns:p="http://schemas.openxmlformats.org/presentationml/2006/main">
  <p:tag name="KSO_WM_UNIT_ISCONTENTSTITLE" val="1"/>
  <p:tag name="KSO_WM_UNIT_PRESET_TEXT" val="单击此处添加节标题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1900_7*a*1"/>
  <p:tag name="KSO_WM_TEMPLATE_CATEGORY" val="custom"/>
  <p:tag name="KSO_WM_TEMPLATE_INDEX" val="20191900"/>
  <p:tag name="KSO_WM_UNIT_LAYERLEVEL" val="1"/>
  <p:tag name="KSO_WM_TAG_VERSION" val="1.0"/>
  <p:tag name="KSO_WM_BEAUTIFY_FLAG" val="#wm#"/>
  <p:tag name="KSO_WM_UNIT_COLOR_SCHEME_SHAPE_ID" val="5"/>
  <p:tag name="KSO_WM_UNIT_COLOR_SCHEME_PARENT_PAGE" val="0_2"/>
  <p:tag name="KSO_WM_UNIT_NOCLEAR" val="0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6"/>
  <p:tag name="KSO_WM_UNIT_COLOR_SCHEME_PARENT_PAGE" val="2_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6"/>
  <p:tag name="KSO_WM_UNIT_LAYERLEVEL" val="1"/>
  <p:tag name="KSO_WM_TAG_VERSION" val="1.0"/>
  <p:tag name="KSO_WM_BEAUTIFY_FLAG" val="#wm#"/>
  <p:tag name="KSO_WM_UNIT_COLOR_SCHEME_SHAPE_ID" val="22"/>
  <p:tag name="KSO_WM_UNIT_COLOR_SCHEME_PARENT_PAGE" val="2_2"/>
  <p:tag name="KSO_WM_UNIT_TYPE" val="i"/>
  <p:tag name="KSO_WM_UNIT_INDEX" val="16"/>
</p:tagLst>
</file>

<file path=ppt/tags/tag300.xml><?xml version="1.0" encoding="utf-8"?>
<p:tagLst xmlns:p="http://schemas.openxmlformats.org/presentationml/2006/main">
  <p:tag name="KSO_WM_UNIT_ISCONTENTSTITLE" val="0"/>
  <p:tag name="KSO_WM_UNIT_PRESET_TEXT" val="单击此处添加文本具体内容，简明扼要的阐述您的观点。"/>
  <p:tag name="KSO_WM_UNIT_VALUE" val="6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1900_7*b*1"/>
  <p:tag name="KSO_WM_TEMPLATE_CATEGORY" val="custom"/>
  <p:tag name="KSO_WM_TEMPLATE_INDEX" val="20191900"/>
  <p:tag name="KSO_WM_UNIT_LAYERLEVEL" val="1"/>
  <p:tag name="KSO_WM_TAG_VERSION" val="1.0"/>
  <p:tag name="KSO_WM_BEAUTIFY_FLAG" val="#wm#"/>
  <p:tag name="KSO_WM_UNIT_COLOR_SCHEME_SHAPE_ID" val="6"/>
  <p:tag name="KSO_WM_UNIT_COLOR_SCHEME_PARENT_PAGE" val="0_2"/>
  <p:tag name="KSO_WM_UNIT_NOCLEAR" val="0"/>
</p:tagLst>
</file>

<file path=ppt/tags/tag301.xml><?xml version="1.0" encoding="utf-8"?>
<p:tagLst xmlns:p="http://schemas.openxmlformats.org/presentationml/2006/main">
  <p:tag name="KSO_WM_UNIT_PRESET_TEXT" val="/01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1900_7*e*1"/>
  <p:tag name="KSO_WM_TEMPLATE_CATEGORY" val="custom"/>
  <p:tag name="KSO_WM_TEMPLATE_INDEX" val="20191900"/>
  <p:tag name="KSO_WM_UNIT_LAYERLEVEL" val="1"/>
  <p:tag name="KSO_WM_TAG_VERSION" val="1.0"/>
  <p:tag name="KSO_WM_BEAUTIFY_FLAG" val="#wm#"/>
  <p:tag name="KSO_WM_UNIT_COLOR_SCHEME_SHAPE_ID" val="9"/>
  <p:tag name="KSO_WM_UNIT_COLOR_SCHEME_PARENT_PAGE" val="0_2"/>
  <p:tag name="KSO_WM_UNIT_NOCLEAR" val="0"/>
</p:tagLst>
</file>

<file path=ppt/tags/tag302.xml><?xml version="1.0" encoding="utf-8"?>
<p:tagLst xmlns:p="http://schemas.openxmlformats.org/presentationml/2006/main">
  <p:tag name="KSO_WM_SLIDE_ID" val="custom20191900_7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1900"/>
  <p:tag name="KSO_WM_SLIDE_LAYOUT" val="a_b_e"/>
  <p:tag name="KSO_WM_SLIDE_LAYOUT_CNT" val="1_1_1"/>
  <p:tag name="KSO_WM_SLIDE_COLORSCHEME_VERSION" val="3.2"/>
  <p:tag name="KSO_WM_TEMPLATE_SUBCATEGORY" val="0"/>
</p:tagLst>
</file>

<file path=ppt/tags/tag303.xml><?xml version="1.0" encoding="utf-8"?>
<p:tagLst xmlns:p="http://schemas.openxmlformats.org/presentationml/2006/main">
  <p:tag name="KSO_WM_BEAUTIFY_FLAG" val="#wm#"/>
  <p:tag name="KSO_WM_TEMPLATE_CATEGORY" val="custom"/>
  <p:tag name="KSO_WM_TEMPLATE_INDEX" val="20191900"/>
</p:tagLst>
</file>

<file path=ppt/tags/tag304.xml><?xml version="1.0" encoding="utf-8"?>
<p:tagLst xmlns:p="http://schemas.openxmlformats.org/presentationml/2006/main">
  <p:tag name="KSO_WM_UNIT_ISCONTENTSTITLE" val="1"/>
  <p:tag name="KSO_WM_UNIT_PRESET_TEXT" val="单击此处添加节标题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1900_7*a*1"/>
  <p:tag name="KSO_WM_TEMPLATE_CATEGORY" val="custom"/>
  <p:tag name="KSO_WM_TEMPLATE_INDEX" val="20191900"/>
  <p:tag name="KSO_WM_UNIT_LAYERLEVEL" val="1"/>
  <p:tag name="KSO_WM_TAG_VERSION" val="1.0"/>
  <p:tag name="KSO_WM_BEAUTIFY_FLAG" val="#wm#"/>
  <p:tag name="KSO_WM_UNIT_COLOR_SCHEME_SHAPE_ID" val="5"/>
  <p:tag name="KSO_WM_UNIT_COLOR_SCHEME_PARENT_PAGE" val="0_2"/>
  <p:tag name="KSO_WM_UNIT_NOCLEAR" val="0"/>
</p:tagLst>
</file>

<file path=ppt/tags/tag305.xml><?xml version="1.0" encoding="utf-8"?>
<p:tagLst xmlns:p="http://schemas.openxmlformats.org/presentationml/2006/main">
  <p:tag name="KSO_WM_UNIT_ISCONTENTSTITLE" val="0"/>
  <p:tag name="KSO_WM_UNIT_PRESET_TEXT" val="单击此处添加文本具体内容，简明扼要的阐述您的观点。"/>
  <p:tag name="KSO_WM_UNIT_VALUE" val="6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1900_7*b*1"/>
  <p:tag name="KSO_WM_TEMPLATE_CATEGORY" val="custom"/>
  <p:tag name="KSO_WM_TEMPLATE_INDEX" val="20191900"/>
  <p:tag name="KSO_WM_UNIT_LAYERLEVEL" val="1"/>
  <p:tag name="KSO_WM_TAG_VERSION" val="1.0"/>
  <p:tag name="KSO_WM_BEAUTIFY_FLAG" val="#wm#"/>
  <p:tag name="KSO_WM_UNIT_COLOR_SCHEME_SHAPE_ID" val="6"/>
  <p:tag name="KSO_WM_UNIT_COLOR_SCHEME_PARENT_PAGE" val="0_2"/>
  <p:tag name="KSO_WM_UNIT_NOCLEAR" val="0"/>
</p:tagLst>
</file>

<file path=ppt/tags/tag306.xml><?xml version="1.0" encoding="utf-8"?>
<p:tagLst xmlns:p="http://schemas.openxmlformats.org/presentationml/2006/main">
  <p:tag name="KSO_WM_UNIT_PRESET_TEXT" val="/01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1900_7*e*1"/>
  <p:tag name="KSO_WM_TEMPLATE_CATEGORY" val="custom"/>
  <p:tag name="KSO_WM_TEMPLATE_INDEX" val="20191900"/>
  <p:tag name="KSO_WM_UNIT_LAYERLEVEL" val="1"/>
  <p:tag name="KSO_WM_TAG_VERSION" val="1.0"/>
  <p:tag name="KSO_WM_BEAUTIFY_FLAG" val="#wm#"/>
  <p:tag name="KSO_WM_UNIT_COLOR_SCHEME_SHAPE_ID" val="9"/>
  <p:tag name="KSO_WM_UNIT_COLOR_SCHEME_PARENT_PAGE" val="0_2"/>
  <p:tag name="KSO_WM_UNIT_NOCLEAR" val="0"/>
</p:tagLst>
</file>

<file path=ppt/tags/tag307.xml><?xml version="1.0" encoding="utf-8"?>
<p:tagLst xmlns:p="http://schemas.openxmlformats.org/presentationml/2006/main">
  <p:tag name="KSO_WM_SLIDE_ID" val="custom20191900_7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1900"/>
  <p:tag name="KSO_WM_SLIDE_LAYOUT" val="a_b_e"/>
  <p:tag name="KSO_WM_SLIDE_LAYOUT_CNT" val="1_1_1"/>
  <p:tag name="KSO_WM_SLIDE_COLORSCHEME_VERSION" val="3.2"/>
  <p:tag name="KSO_WM_TEMPLATE_SUBCATEGORY" val="0"/>
</p:tagLst>
</file>

<file path=ppt/tags/tag308.xml><?xml version="1.0" encoding="utf-8"?>
<p:tagLst xmlns:p="http://schemas.openxmlformats.org/presentationml/2006/main">
  <p:tag name="KSO_WM_BEAUTIFY_FLAG" val="#wm#"/>
  <p:tag name="KSO_WM_TEMPLATE_CATEGORY" val="custom"/>
  <p:tag name="KSO_WM_TEMPLATE_INDEX" val="20191900"/>
</p:tagLst>
</file>

<file path=ppt/tags/tag309.xml><?xml version="1.0" encoding="utf-8"?>
<p:tagLst xmlns:p="http://schemas.openxmlformats.org/presentationml/2006/main">
  <p:tag name="KSO_WM_BEAUTIFY_FLAG" val="#wm#"/>
  <p:tag name="KSO_WM_TEMPLATE_CATEGORY" val="custom"/>
  <p:tag name="KSO_WM_TEMPLATE_INDEX" val="20191900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7"/>
  <p:tag name="KSO_WM_UNIT_LAYERLEVEL" val="1"/>
  <p:tag name="KSO_WM_TAG_VERSION" val="1.0"/>
  <p:tag name="KSO_WM_BEAUTIFY_FLAG" val="#wm#"/>
  <p:tag name="KSO_WM_UNIT_COLOR_SCHEME_SHAPE_ID" val="23"/>
  <p:tag name="KSO_WM_UNIT_COLOR_SCHEME_PARENT_PAGE" val="2_2"/>
  <p:tag name="KSO_WM_UNIT_TYPE" val="i"/>
  <p:tag name="KSO_WM_UNIT_INDEX" val="17"/>
</p:tagLst>
</file>

<file path=ppt/tags/tag310.xml><?xml version="1.0" encoding="utf-8"?>
<p:tagLst xmlns:p="http://schemas.openxmlformats.org/presentationml/2006/main">
  <p:tag name="KSO_WM_BEAUTIFY_FLAG" val="#wm#"/>
  <p:tag name="KSO_WM_TEMPLATE_CATEGORY" val="custom"/>
  <p:tag name="KSO_WM_TEMPLATE_INDEX" val="20191900"/>
</p:tagLst>
</file>

<file path=ppt/tags/tag311.xml><?xml version="1.0" encoding="utf-8"?>
<p:tagLst xmlns:p="http://schemas.openxmlformats.org/presentationml/2006/main">
  <p:tag name="KSO_WM_UNIT_ISCONTENTSTITLE" val="1"/>
  <p:tag name="KSO_WM_UNIT_PRESET_TEXT" val="单击此处添加节标题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1900_7*a*1"/>
  <p:tag name="KSO_WM_TEMPLATE_CATEGORY" val="custom"/>
  <p:tag name="KSO_WM_TEMPLATE_INDEX" val="20191900"/>
  <p:tag name="KSO_WM_UNIT_LAYERLEVEL" val="1"/>
  <p:tag name="KSO_WM_TAG_VERSION" val="1.0"/>
  <p:tag name="KSO_WM_BEAUTIFY_FLAG" val="#wm#"/>
  <p:tag name="KSO_WM_UNIT_COLOR_SCHEME_SHAPE_ID" val="5"/>
  <p:tag name="KSO_WM_UNIT_COLOR_SCHEME_PARENT_PAGE" val="0_2"/>
  <p:tag name="KSO_WM_UNIT_NOCLEAR" val="0"/>
</p:tagLst>
</file>

<file path=ppt/tags/tag312.xml><?xml version="1.0" encoding="utf-8"?>
<p:tagLst xmlns:p="http://schemas.openxmlformats.org/presentationml/2006/main">
  <p:tag name="KSO_WM_UNIT_ISCONTENTSTITLE" val="0"/>
  <p:tag name="KSO_WM_UNIT_PRESET_TEXT" val="单击此处添加文本具体内容，简明扼要的阐述您的观点。"/>
  <p:tag name="KSO_WM_UNIT_VALUE" val="6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1900_7*b*1"/>
  <p:tag name="KSO_WM_TEMPLATE_CATEGORY" val="custom"/>
  <p:tag name="KSO_WM_TEMPLATE_INDEX" val="20191900"/>
  <p:tag name="KSO_WM_UNIT_LAYERLEVEL" val="1"/>
  <p:tag name="KSO_WM_TAG_VERSION" val="1.0"/>
  <p:tag name="KSO_WM_BEAUTIFY_FLAG" val="#wm#"/>
  <p:tag name="KSO_WM_UNIT_COLOR_SCHEME_SHAPE_ID" val="6"/>
  <p:tag name="KSO_WM_UNIT_COLOR_SCHEME_PARENT_PAGE" val="0_2"/>
  <p:tag name="KSO_WM_UNIT_NOCLEAR" val="0"/>
</p:tagLst>
</file>

<file path=ppt/tags/tag313.xml><?xml version="1.0" encoding="utf-8"?>
<p:tagLst xmlns:p="http://schemas.openxmlformats.org/presentationml/2006/main">
  <p:tag name="KSO_WM_UNIT_PRESET_TEXT" val="/01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1900_7*e*1"/>
  <p:tag name="KSO_WM_TEMPLATE_CATEGORY" val="custom"/>
  <p:tag name="KSO_WM_TEMPLATE_INDEX" val="20191900"/>
  <p:tag name="KSO_WM_UNIT_LAYERLEVEL" val="1"/>
  <p:tag name="KSO_WM_TAG_VERSION" val="1.0"/>
  <p:tag name="KSO_WM_BEAUTIFY_FLAG" val="#wm#"/>
  <p:tag name="KSO_WM_UNIT_COLOR_SCHEME_SHAPE_ID" val="9"/>
  <p:tag name="KSO_WM_UNIT_COLOR_SCHEME_PARENT_PAGE" val="0_2"/>
  <p:tag name="KSO_WM_UNIT_NOCLEAR" val="0"/>
</p:tagLst>
</file>

<file path=ppt/tags/tag314.xml><?xml version="1.0" encoding="utf-8"?>
<p:tagLst xmlns:p="http://schemas.openxmlformats.org/presentationml/2006/main">
  <p:tag name="KSO_WM_SLIDE_ID" val="custom20191900_7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1900"/>
  <p:tag name="KSO_WM_SLIDE_LAYOUT" val="a_b_e"/>
  <p:tag name="KSO_WM_SLIDE_LAYOUT_CNT" val="1_1_1"/>
  <p:tag name="KSO_WM_SLIDE_COLORSCHEME_VERSION" val="3.2"/>
  <p:tag name="KSO_WM_TEMPLATE_SUBCATEGORY" val="0"/>
</p:tagLst>
</file>

<file path=ppt/tags/tag315.xml><?xml version="1.0" encoding="utf-8"?>
<p:tagLst xmlns:p="http://schemas.openxmlformats.org/presentationml/2006/main">
  <p:tag name="KSO_WM_UNIT_ISCONTENTSTITLE" val="0"/>
  <p:tag name="KSO_WM_UNIT_PRESET_TEXT" val="THANKS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1900_8*a*1"/>
  <p:tag name="KSO_WM_TEMPLATE_CATEGORY" val="custom"/>
  <p:tag name="KSO_WM_TEMPLATE_INDEX" val="20191900"/>
  <p:tag name="KSO_WM_UNIT_LAYERLEVEL" val="1"/>
  <p:tag name="KSO_WM_TAG_VERSION" val="1.0"/>
  <p:tag name="KSO_WM_BEAUTIFY_FLAG" val="#wm#"/>
  <p:tag name="KSO_WM_UNIT_COLOR_SCHEME_SHAPE_ID" val="5"/>
  <p:tag name="KSO_WM_UNIT_COLOR_SCHEME_PARENT_PAGE" val="0_4"/>
  <p:tag name="KSO_WM_UNIT_NOCLEAR" val="0"/>
</p:tagLst>
</file>

<file path=ppt/tags/tag316.xml><?xml version="1.0" encoding="utf-8"?>
<p:tagLst xmlns:p="http://schemas.openxmlformats.org/presentationml/2006/main">
  <p:tag name="KSO_WM_SLIDE_ID" val="custom20191900_8"/>
  <p:tag name="KSO_WM_SLIDE_TYPE" val="endPage"/>
  <p:tag name="KSO_WM_SLIDE_SUBTYPE" val="pureTxt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191900"/>
  <p:tag name="KSO_WM_SLIDE_LAYOUT" val="a"/>
  <p:tag name="KSO_WM_SLIDE_LAYOUT_CNT" val="1"/>
  <p:tag name="KSO_WM_SLIDE_COLORSCHEME_VERSION" val="3.2"/>
  <p:tag name="KSO_WM_TEMPLATE_SUBCATEGORY" val="0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8"/>
  <p:tag name="KSO_WM_UNIT_LAYERLEVEL" val="1"/>
  <p:tag name="KSO_WM_TAG_VERSION" val="1.0"/>
  <p:tag name="KSO_WM_BEAUTIFY_FLAG" val="#wm#"/>
  <p:tag name="KSO_WM_UNIT_COLOR_SCHEME_SHAPE_ID" val="24"/>
  <p:tag name="KSO_WM_UNIT_COLOR_SCHEME_PARENT_PAGE" val="2_2"/>
  <p:tag name="KSO_WM_UNIT_TYPE" val="i"/>
  <p:tag name="KSO_WM_UNIT_INDEX" val="18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9"/>
  <p:tag name="KSO_WM_UNIT_LAYERLEVEL" val="1"/>
  <p:tag name="KSO_WM_TAG_VERSION" val="1.0"/>
  <p:tag name="KSO_WM_BEAUTIFY_FLAG" val="#wm#"/>
  <p:tag name="KSO_WM_UNIT_COLOR_SCHEME_SHAPE_ID" val="25"/>
  <p:tag name="KSO_WM_UNIT_COLOR_SCHEME_PARENT_PAGE" val="2_2"/>
  <p:tag name="KSO_WM_UNIT_TYPE" val="i"/>
  <p:tag name="KSO_WM_UNIT_INDEX" val="19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0"/>
  <p:tag name="KSO_WM_UNIT_LAYERLEVEL" val="1"/>
  <p:tag name="KSO_WM_TAG_VERSION" val="1.0"/>
  <p:tag name="KSO_WM_BEAUTIFY_FLAG" val="#wm#"/>
  <p:tag name="KSO_WM_UNIT_COLOR_SCHEME_SHAPE_ID" val="26"/>
  <p:tag name="KSO_WM_UNIT_COLOR_SCHEME_PARENT_PAGE" val="2_2"/>
  <p:tag name="KSO_WM_UNIT_TYPE" val="i"/>
  <p:tag name="KSO_WM_UNIT_INDEX" val="20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1"/>
  <p:tag name="KSO_WM_UNIT_LAYERLEVEL" val="1"/>
  <p:tag name="KSO_WM_TAG_VERSION" val="1.0"/>
  <p:tag name="KSO_WM_BEAUTIFY_FLAG" val="#wm#"/>
  <p:tag name="KSO_WM_UNIT_COLOR_SCHEME_SHAPE_ID" val="27"/>
  <p:tag name="KSO_WM_UNIT_COLOR_SCHEME_PARENT_PAGE" val="2_2"/>
  <p:tag name="KSO_WM_UNIT_TYPE" val="i"/>
  <p:tag name="KSO_WM_UNIT_INDEX" val="2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2"/>
  <p:tag name="KSO_WM_UNIT_LAYERLEVEL" val="1"/>
  <p:tag name="KSO_WM_TAG_VERSION" val="1.0"/>
  <p:tag name="KSO_WM_BEAUTIFY_FLAG" val="#wm#"/>
  <p:tag name="KSO_WM_UNIT_COLOR_SCHEME_SHAPE_ID" val="28"/>
  <p:tag name="KSO_WM_UNIT_COLOR_SCHEME_PARENT_PAGE" val="2_2"/>
  <p:tag name="KSO_WM_UNIT_TYPE" val="i"/>
  <p:tag name="KSO_WM_UNIT_INDEX" val="22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6"/>
  <p:tag name="KSO_WM_UNIT_COLOR_SCHEME_PARENT_PAGE" val="2_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"/>
  <p:tag name="KSO_WM_UNIT_COLOR_SCHEME_PARENT_PAGE" val="2_2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"/>
  <p:tag name="KSO_WM_UNIT_COLOR_SCHEME_PARENT_PAGE" val="2_2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"/>
  <p:tag name="KSO_WM_UNIT_COLOR_SCHEME_PARENT_PAGE" val="2_2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"/>
  <p:tag name="KSO_WM_UNIT_COLOR_SCHEME_PARENT_PAGE" val="2_2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"/>
  <p:tag name="KSO_WM_UNIT_COLOR_SCHEME_PARENT_PAGE" val="2_2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"/>
  <p:tag name="KSO_WM_UNIT_COLOR_SCHEME_PARENT_PAGE" val="2_2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"/>
  <p:tag name="KSO_WM_UNIT_COLOR_SCHEME_PARENT_PAGE" val="2_2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"/>
  <p:tag name="KSO_WM_UNIT_COLOR_SCHEME_PARENT_PAGE" val="2_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"/>
  <p:tag name="KSO_WM_UNIT_COLOR_SCHEME_PARENT_PAGE" val="2_2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"/>
  <p:tag name="KSO_WM_UNIT_COLOR_SCHEME_PARENT_PAGE" val="2_2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"/>
  <p:tag name="KSO_WM_UNIT_COLOR_SCHEME_PARENT_PAGE" val="2_2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"/>
  <p:tag name="KSO_WM_UNIT_COLOR_SCHEME_PARENT_PAGE" val="2_2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"/>
  <p:tag name="KSO_WM_UNIT_COLOR_SCHEME_PARENT_PAGE" val="2_2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1"/>
  <p:tag name="KSO_WM_UNIT_COLOR_SCHEME_PARENT_PAGE" val="2_2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2"/>
  <p:tag name="KSO_WM_UNIT_COLOR_SCHEME_PARENT_PAGE" val="2_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3"/>
  <p:tag name="KSO_WM_UNIT_COLOR_SCHEME_PARENT_PAGE" val="2_2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4"/>
  <p:tag name="KSO_WM_UNIT_COLOR_SCHEME_PARENT_PAGE" val="2_2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8"/>
  <p:tag name="KSO_WM_UNIT_COLOR_SCHEME_PARENT_PAGE" val="2_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5"/>
  <p:tag name="KSO_WM_UNIT_COLOR_SCHEME_PARENT_PAGE" val="2_2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6"/>
  <p:tag name="KSO_WM_UNIT_COLOR_SCHEME_PARENT_PAGE" val="2_2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7"/>
  <p:tag name="KSO_WM_UNIT_COLOR_SCHEME_PARENT_PAGE" val="2_2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8"/>
  <p:tag name="KSO_WM_UNIT_COLOR_SCHEME_PARENT_PAGE" val="2_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"/>
  <p:tag name="KSO_WM_UNIT_COLOR_SCHEME_PARENT_PAGE" val="2_3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1"/>
  <p:tag name="KSO_WM_UNIT_COLOR_SCHEME_PARENT_PAGE" val="2_3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"/>
  <p:tag name="KSO_WM_UNIT_COLOR_SCHEME_PARENT_PAGE" val="2_3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"/>
  <p:tag name="KSO_WM_UNIT_COLOR_SCHEME_PARENT_PAGE" val="2_3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"/>
  <p:tag name="KSO_WM_UNIT_COLOR_SCHEME_PARENT_PAGE" val="2_3"/>
</p:tagLst>
</file>

<file path=ppt/tags/tag69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3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7"/>
  <p:tag name="KSO_WM_UNIT_COLOR_SCHEME_PARENT_PAGE" val="2_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COLOR_SCHEME_SHAPE_ID" val="8"/>
  <p:tag name="KSO_WM_UNIT_COLOR_SCHEME_PARENT_PAGE" val="2_2"/>
  <p:tag name="KSO_WM_UNIT_TYPE" val="i"/>
  <p:tag name="KSO_WM_UNIT_INDEX" val="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COLOR_SCHEME_SHAPE_ID" val="9"/>
  <p:tag name="KSO_WM_UNIT_COLOR_SCHEME_PARENT_PAGE" val="2_2"/>
  <p:tag name="KSO_WM_UNIT_TYPE" val="i"/>
  <p:tag name="KSO_WM_UNIT_INDEX" val="3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COLOR_SCHEME_SHAPE_ID" val="10"/>
  <p:tag name="KSO_WM_UNIT_COLOR_SCHEME_PARENT_PAGE" val="2_2"/>
  <p:tag name="KSO_WM_UNIT_TYPE" val="i"/>
  <p:tag name="KSO_WM_UNIT_INDEX" val="4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LOR_SCHEME_SHAPE_ID" val="11"/>
  <p:tag name="KSO_WM_UNIT_COLOR_SCHEME_PARENT_PAGE" val="2_2"/>
  <p:tag name="KSO_WM_UNIT_TYPE" val="i"/>
  <p:tag name="KSO_WM_UNIT_INDEX" val="5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LOR_SCHEME_SHAPE_ID" val="12"/>
  <p:tag name="KSO_WM_UNIT_COLOR_SCHEME_PARENT_PAGE" val="2_2"/>
  <p:tag name="KSO_WM_UNIT_TYPE" val="i"/>
  <p:tag name="KSO_WM_UNIT_INDEX" val="6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LOR_SCHEME_SHAPE_ID" val="13"/>
  <p:tag name="KSO_WM_UNIT_COLOR_SCHEME_PARENT_PAGE" val="2_2"/>
  <p:tag name="KSO_WM_UNIT_TYPE" val="i"/>
  <p:tag name="KSO_WM_UNIT_INDEX" val="7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8"/>
  <p:tag name="KSO_WM_UNIT_LAYERLEVEL" val="1"/>
  <p:tag name="KSO_WM_TAG_VERSION" val="1.0"/>
  <p:tag name="KSO_WM_BEAUTIFY_FLAG" val="#wm#"/>
  <p:tag name="KSO_WM_UNIT_COLOR_SCHEME_SHAPE_ID" val="14"/>
  <p:tag name="KSO_WM_UNIT_COLOR_SCHEME_PARENT_PAGE" val="2_2"/>
  <p:tag name="KSO_WM_UNIT_TYPE" val="i"/>
  <p:tag name="KSO_WM_UNIT_INDEX" val="8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9"/>
  <p:tag name="KSO_WM_UNIT_LAYERLEVEL" val="1"/>
  <p:tag name="KSO_WM_TAG_VERSION" val="1.0"/>
  <p:tag name="KSO_WM_BEAUTIFY_FLAG" val="#wm#"/>
  <p:tag name="KSO_WM_UNIT_COLOR_SCHEME_SHAPE_ID" val="15"/>
  <p:tag name="KSO_WM_UNIT_COLOR_SCHEME_PARENT_PAGE" val="2_2"/>
  <p:tag name="KSO_WM_UNIT_TYPE" val="i"/>
  <p:tag name="KSO_WM_UNIT_INDEX" val="9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0"/>
  <p:tag name="KSO_WM_UNIT_LAYERLEVEL" val="1"/>
  <p:tag name="KSO_WM_TAG_VERSION" val="1.0"/>
  <p:tag name="KSO_WM_BEAUTIFY_FLAG" val="#wm#"/>
  <p:tag name="KSO_WM_UNIT_COLOR_SCHEME_SHAPE_ID" val="16"/>
  <p:tag name="KSO_WM_UNIT_COLOR_SCHEME_PARENT_PAGE" val="2_2"/>
  <p:tag name="KSO_WM_UNIT_TYPE" val="i"/>
  <p:tag name="KSO_WM_UNIT_INDEX" val="1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8"/>
  <p:tag name="KSO_WM_UNIT_COLOR_SCHEME_PARENT_PAGE" val="2_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1"/>
  <p:tag name="KSO_WM_UNIT_LAYERLEVEL" val="1"/>
  <p:tag name="KSO_WM_TAG_VERSION" val="1.0"/>
  <p:tag name="KSO_WM_BEAUTIFY_FLAG" val="#wm#"/>
  <p:tag name="KSO_WM_UNIT_COLOR_SCHEME_SHAPE_ID" val="17"/>
  <p:tag name="KSO_WM_UNIT_COLOR_SCHEME_PARENT_PAGE" val="2_2"/>
  <p:tag name="KSO_WM_UNIT_TYPE" val="i"/>
  <p:tag name="KSO_WM_UNIT_INDEX" val="1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3"/>
  <p:tag name="KSO_WM_UNIT_LAYERLEVEL" val="1"/>
  <p:tag name="KSO_WM_TAG_VERSION" val="1.0"/>
  <p:tag name="KSO_WM_BEAUTIFY_FLAG" val="#wm#"/>
  <p:tag name="KSO_WM_UNIT_COLOR_SCHEME_SHAPE_ID" val="19"/>
  <p:tag name="KSO_WM_UNIT_COLOR_SCHEME_PARENT_PAGE" val="2_2"/>
  <p:tag name="KSO_WM_UNIT_TYPE" val="i"/>
  <p:tag name="KSO_WM_UNIT_INDEX" val="13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4"/>
  <p:tag name="KSO_WM_UNIT_LAYERLEVEL" val="1"/>
  <p:tag name="KSO_WM_TAG_VERSION" val="1.0"/>
  <p:tag name="KSO_WM_BEAUTIFY_FLAG" val="#wm#"/>
  <p:tag name="KSO_WM_UNIT_COLOR_SCHEME_SHAPE_ID" val="20"/>
  <p:tag name="KSO_WM_UNIT_COLOR_SCHEME_PARENT_PAGE" val="2_2"/>
  <p:tag name="KSO_WM_UNIT_TYPE" val="i"/>
  <p:tag name="KSO_WM_UNIT_INDEX" val="14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5"/>
  <p:tag name="KSO_WM_UNIT_LAYERLEVEL" val="1"/>
  <p:tag name="KSO_WM_TAG_VERSION" val="1.0"/>
  <p:tag name="KSO_WM_BEAUTIFY_FLAG" val="#wm#"/>
  <p:tag name="KSO_WM_UNIT_COLOR_SCHEME_SHAPE_ID" val="21"/>
  <p:tag name="KSO_WM_UNIT_COLOR_SCHEME_PARENT_PAGE" val="2_2"/>
  <p:tag name="KSO_WM_UNIT_TYPE" val="i"/>
  <p:tag name="KSO_WM_UNIT_INDEX" val="15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6"/>
  <p:tag name="KSO_WM_UNIT_LAYERLEVEL" val="1"/>
  <p:tag name="KSO_WM_TAG_VERSION" val="1.0"/>
  <p:tag name="KSO_WM_BEAUTIFY_FLAG" val="#wm#"/>
  <p:tag name="KSO_WM_UNIT_COLOR_SCHEME_SHAPE_ID" val="22"/>
  <p:tag name="KSO_WM_UNIT_COLOR_SCHEME_PARENT_PAGE" val="2_2"/>
  <p:tag name="KSO_WM_UNIT_TYPE" val="i"/>
  <p:tag name="KSO_WM_UNIT_INDEX" val="16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7"/>
  <p:tag name="KSO_WM_UNIT_LAYERLEVEL" val="1"/>
  <p:tag name="KSO_WM_TAG_VERSION" val="1.0"/>
  <p:tag name="KSO_WM_BEAUTIFY_FLAG" val="#wm#"/>
  <p:tag name="KSO_WM_UNIT_COLOR_SCHEME_SHAPE_ID" val="23"/>
  <p:tag name="KSO_WM_UNIT_COLOR_SCHEME_PARENT_PAGE" val="2_2"/>
  <p:tag name="KSO_WM_UNIT_TYPE" val="i"/>
  <p:tag name="KSO_WM_UNIT_INDEX" val="17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8"/>
  <p:tag name="KSO_WM_UNIT_LAYERLEVEL" val="1"/>
  <p:tag name="KSO_WM_TAG_VERSION" val="1.0"/>
  <p:tag name="KSO_WM_BEAUTIFY_FLAG" val="#wm#"/>
  <p:tag name="KSO_WM_UNIT_COLOR_SCHEME_SHAPE_ID" val="24"/>
  <p:tag name="KSO_WM_UNIT_COLOR_SCHEME_PARENT_PAGE" val="2_2"/>
  <p:tag name="KSO_WM_UNIT_TYPE" val="i"/>
  <p:tag name="KSO_WM_UNIT_INDEX" val="18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9"/>
  <p:tag name="KSO_WM_UNIT_LAYERLEVEL" val="1"/>
  <p:tag name="KSO_WM_TAG_VERSION" val="1.0"/>
  <p:tag name="KSO_WM_BEAUTIFY_FLAG" val="#wm#"/>
  <p:tag name="KSO_WM_UNIT_COLOR_SCHEME_SHAPE_ID" val="25"/>
  <p:tag name="KSO_WM_UNIT_COLOR_SCHEME_PARENT_PAGE" val="2_2"/>
  <p:tag name="KSO_WM_UNIT_TYPE" val="i"/>
  <p:tag name="KSO_WM_UNIT_INDEX" val="19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0"/>
  <p:tag name="KSO_WM_UNIT_LAYERLEVEL" val="1"/>
  <p:tag name="KSO_WM_TAG_VERSION" val="1.0"/>
  <p:tag name="KSO_WM_BEAUTIFY_FLAG" val="#wm#"/>
  <p:tag name="KSO_WM_UNIT_COLOR_SCHEME_SHAPE_ID" val="26"/>
  <p:tag name="KSO_WM_UNIT_COLOR_SCHEME_PARENT_PAGE" val="2_2"/>
  <p:tag name="KSO_WM_UNIT_TYPE" val="i"/>
  <p:tag name="KSO_WM_UNIT_INDEX" val="20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9"/>
  <p:tag name="KSO_WM_UNIT_COLOR_SCHEME_PARENT_PAGE" val="2_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1"/>
  <p:tag name="KSO_WM_UNIT_LAYERLEVEL" val="1"/>
  <p:tag name="KSO_WM_TAG_VERSION" val="1.0"/>
  <p:tag name="KSO_WM_BEAUTIFY_FLAG" val="#wm#"/>
  <p:tag name="KSO_WM_UNIT_COLOR_SCHEME_SHAPE_ID" val="27"/>
  <p:tag name="KSO_WM_UNIT_COLOR_SCHEME_PARENT_PAGE" val="2_2"/>
  <p:tag name="KSO_WM_UNIT_TYPE" val="i"/>
  <p:tag name="KSO_WM_UNIT_INDEX" val="2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2"/>
  <p:tag name="KSO_WM_UNIT_LAYERLEVEL" val="1"/>
  <p:tag name="KSO_WM_TAG_VERSION" val="1.0"/>
  <p:tag name="KSO_WM_BEAUTIFY_FLAG" val="#wm#"/>
  <p:tag name="KSO_WM_UNIT_COLOR_SCHEME_SHAPE_ID" val="28"/>
  <p:tag name="KSO_WM_UNIT_COLOR_SCHEME_PARENT_PAGE" val="2_2"/>
  <p:tag name="KSO_WM_UNIT_TYPE" val="i"/>
  <p:tag name="KSO_WM_UNIT_INDEX" val="2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BEAUTIFY_FLAG" val="#wm#"/>
  <p:tag name="KSO_WM_UNIT_COLOR_SCHEME_SHAPE_ID" val="8"/>
  <p:tag name="KSO_WM_UNIT_COLOR_SCHEME_PARENT_PAGE" val="2_2"/>
  <p:tag name="KSO_WM_UNIT_TYPE" val="i"/>
  <p:tag name="KSO_WM_UNIT_INDEX" val="2"/>
</p:tagLst>
</file>

<file path=ppt/theme/theme1.xml><?xml version="1.0" encoding="utf-8"?>
<a:theme xmlns:a="http://schemas.openxmlformats.org/drawingml/2006/main" name="Office 主题​​">
  <a:themeElements>
    <a:clrScheme name="自定义 185">
      <a:dk1>
        <a:srgbClr val="000000"/>
      </a:dk1>
      <a:lt1>
        <a:sysClr val="window" lastClr="FFFFFF"/>
      </a:lt1>
      <a:dk2>
        <a:srgbClr val="285F6A"/>
      </a:dk2>
      <a:lt2>
        <a:srgbClr val="FFFFFF"/>
      </a:lt2>
      <a:accent1>
        <a:srgbClr val="AFE8DF"/>
      </a:accent1>
      <a:accent2>
        <a:srgbClr val="63B3C3"/>
      </a:accent2>
      <a:accent3>
        <a:srgbClr val="93CBD6"/>
      </a:accent3>
      <a:accent4>
        <a:srgbClr val="D7CD88"/>
      </a:accent4>
      <a:accent5>
        <a:srgbClr val="CAE1C9"/>
      </a:accent5>
      <a:accent6>
        <a:srgbClr val="E6D093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760</Words>
  <Application>WPS 演示</Application>
  <PresentationFormat>宽屏</PresentationFormat>
  <Paragraphs>83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汉仪旗黑-85S</vt:lpstr>
      <vt:lpstr>Office 主题​​</vt:lpstr>
      <vt:lpstr>画图软件</vt:lpstr>
      <vt:lpstr>PowerPoint 演示文稿</vt:lpstr>
      <vt:lpstr>需求分析</vt:lpstr>
      <vt:lpstr>PowerPoint 演示文稿</vt:lpstr>
      <vt:lpstr>类图抽象</vt:lpstr>
      <vt:lpstr>PowerPoint 演示文稿</vt:lpstr>
      <vt:lpstr>程序框架</vt:lpstr>
      <vt:lpstr>介绍</vt:lpstr>
      <vt:lpstr>PowerPoint 演示文稿</vt:lpstr>
      <vt:lpstr>图形化设计步骤</vt:lpstr>
      <vt:lpstr>程序功能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bok choy</cp:lastModifiedBy>
  <cp:revision>12</cp:revision>
  <dcterms:created xsi:type="dcterms:W3CDTF">2019-07-10T01:58:00Z</dcterms:created>
  <dcterms:modified xsi:type="dcterms:W3CDTF">2019-07-11T09:59:05Z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2052-11.1.0.8888</vt:lpwstr>
  </property>
</Properties>
</file>