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64" r:id="rId11"/>
    <p:sldId id="265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5" r:id="rId25"/>
    <p:sldId id="288" r:id="rId26"/>
    <p:sldId id="289" r:id="rId27"/>
    <p:sldId id="290" r:id="rId28"/>
    <p:sldId id="292" r:id="rId29"/>
    <p:sldId id="293" r:id="rId30"/>
    <p:sldId id="29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15F57930-1E9D-4D5E-B556-F5282F736C51}">
          <p14:sldIdLst>
            <p14:sldId id="256"/>
          </p14:sldIdLst>
        </p14:section>
        <p14:section name="Conteúdo" id="{FB9CB46E-577A-479C-B76E-3BC962D4ACEA}">
          <p14:sldIdLst>
            <p14:sldId id="257"/>
            <p14:sldId id="259"/>
            <p14:sldId id="260"/>
            <p14:sldId id="261"/>
            <p14:sldId id="262"/>
            <p14:sldId id="263"/>
            <p14:sldId id="286"/>
            <p14:sldId id="287"/>
            <p14:sldId id="264"/>
            <p14:sldId id="265"/>
            <p14:sldId id="270"/>
            <p14:sldId id="272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5"/>
            <p14:sldId id="288"/>
            <p14:sldId id="289"/>
            <p14:sldId id="290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1A0A1-F5D1-49C7-B64C-E15BFB1679B2}" v="6" dt="2023-10-04T20:48:52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19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son Carvalho Vasconcelos" userId="4fded42ca2697f29" providerId="LiveId" clId="{C4E1A0A1-F5D1-49C7-B64C-E15BFB1679B2}"/>
    <pc:docChg chg="modSld">
      <pc:chgData name="Alisson Carvalho Vasconcelos" userId="4fded42ca2697f29" providerId="LiveId" clId="{C4E1A0A1-F5D1-49C7-B64C-E15BFB1679B2}" dt="2023-10-04T21:05:39.447" v="7" actId="20577"/>
      <pc:docMkLst>
        <pc:docMk/>
      </pc:docMkLst>
      <pc:sldChg chg="modSp">
        <pc:chgData name="Alisson Carvalho Vasconcelos" userId="4fded42ca2697f29" providerId="LiveId" clId="{C4E1A0A1-F5D1-49C7-B64C-E15BFB1679B2}" dt="2023-10-04T20:48:52.259" v="4" actId="20577"/>
        <pc:sldMkLst>
          <pc:docMk/>
          <pc:sldMk cId="2933781854" sldId="274"/>
        </pc:sldMkLst>
        <pc:graphicFrameChg chg="mod">
          <ac:chgData name="Alisson Carvalho Vasconcelos" userId="4fded42ca2697f29" providerId="LiveId" clId="{C4E1A0A1-F5D1-49C7-B64C-E15BFB1679B2}" dt="2023-10-04T20:48:52.259" v="4" actId="20577"/>
          <ac:graphicFrameMkLst>
            <pc:docMk/>
            <pc:sldMk cId="2933781854" sldId="274"/>
            <ac:graphicFrameMk id="52" creationId="{A2E31BA3-DC2D-8C2C-01E0-80CEE01F5C55}"/>
          </ac:graphicFrameMkLst>
        </pc:graphicFrameChg>
      </pc:sldChg>
      <pc:sldChg chg="modSp mod">
        <pc:chgData name="Alisson Carvalho Vasconcelos" userId="4fded42ca2697f29" providerId="LiveId" clId="{C4E1A0A1-F5D1-49C7-B64C-E15BFB1679B2}" dt="2023-10-04T21:05:39.447" v="7" actId="20577"/>
        <pc:sldMkLst>
          <pc:docMk/>
          <pc:sldMk cId="3784611776" sldId="290"/>
        </pc:sldMkLst>
        <pc:spChg chg="mod">
          <ac:chgData name="Alisson Carvalho Vasconcelos" userId="4fded42ca2697f29" providerId="LiveId" clId="{C4E1A0A1-F5D1-49C7-B64C-E15BFB1679B2}" dt="2023-10-04T21:05:39.447" v="7" actId="20577"/>
          <ac:spMkLst>
            <pc:docMk/>
            <pc:sldMk cId="3784611776" sldId="290"/>
            <ac:spMk id="12" creationId="{C86AEB53-3119-E70E-6CB6-097232BCBD2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0E384-95C1-4FB9-BDBD-993104EB66F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DC935F22-8863-4DD2-B887-45DE1A7DA9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Ondas Eletromagnéticas (125 kHz e 5,8 GHz)</a:t>
          </a:r>
          <a:endParaRPr lang="en-US"/>
        </a:p>
      </dgm:t>
    </dgm:pt>
    <dgm:pt modelId="{36D3D7D0-D292-49AE-862F-CB305E1EC1A8}" type="parTrans" cxnId="{38832957-1BD8-41BE-A9A2-41D2B9D9611B}">
      <dgm:prSet/>
      <dgm:spPr/>
      <dgm:t>
        <a:bodyPr/>
        <a:lstStyle/>
        <a:p>
          <a:endParaRPr lang="en-US"/>
        </a:p>
      </dgm:t>
    </dgm:pt>
    <dgm:pt modelId="{2FB69017-6DE7-434A-9692-FA08C5F91E93}" type="sibTrans" cxnId="{38832957-1BD8-41BE-A9A2-41D2B9D9611B}">
      <dgm:prSet/>
      <dgm:spPr/>
      <dgm:t>
        <a:bodyPr/>
        <a:lstStyle/>
        <a:p>
          <a:endParaRPr lang="en-US"/>
        </a:p>
      </dgm:t>
    </dgm:pt>
    <dgm:pt modelId="{EDD0A5AE-4DEA-41C0-92B9-A86D8CD20D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Reconhecimento e leitura de Etiquetas/TAGs</a:t>
          </a:r>
          <a:endParaRPr lang="en-US"/>
        </a:p>
      </dgm:t>
    </dgm:pt>
    <dgm:pt modelId="{90E6D788-39CD-47F1-9ECD-BFB2A5A87083}" type="parTrans" cxnId="{72FFB49A-519D-4DE3-9AA7-ACF7AA051F52}">
      <dgm:prSet/>
      <dgm:spPr/>
      <dgm:t>
        <a:bodyPr/>
        <a:lstStyle/>
        <a:p>
          <a:endParaRPr lang="en-US"/>
        </a:p>
      </dgm:t>
    </dgm:pt>
    <dgm:pt modelId="{3BACD464-8AA8-41B2-9DED-4CB1AD8C2DF3}" type="sibTrans" cxnId="{72FFB49A-519D-4DE3-9AA7-ACF7AA051F52}">
      <dgm:prSet/>
      <dgm:spPr/>
      <dgm:t>
        <a:bodyPr/>
        <a:lstStyle/>
        <a:p>
          <a:endParaRPr lang="en-US"/>
        </a:p>
      </dgm:t>
    </dgm:pt>
    <dgm:pt modelId="{8F361C2D-728F-4B08-A923-71D047782824}" type="pres">
      <dgm:prSet presAssocID="{6AC0E384-95C1-4FB9-BDBD-993104EB66F1}" presName="root" presStyleCnt="0">
        <dgm:presLayoutVars>
          <dgm:dir/>
          <dgm:resizeHandles val="exact"/>
        </dgm:presLayoutVars>
      </dgm:prSet>
      <dgm:spPr/>
    </dgm:pt>
    <dgm:pt modelId="{82145B9C-B4F0-4807-8FE3-89E1FB5A852D}" type="pres">
      <dgm:prSet presAssocID="{DC935F22-8863-4DD2-B887-45DE1A7DA96D}" presName="compNode" presStyleCnt="0"/>
      <dgm:spPr/>
    </dgm:pt>
    <dgm:pt modelId="{363EECD5-155C-4188-807C-14F559514B32}" type="pres">
      <dgm:prSet presAssocID="{DC935F22-8863-4DD2-B887-45DE1A7DA96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7AD95D5-D8C2-4A8E-904F-6ABBAB31AC3F}" type="pres">
      <dgm:prSet presAssocID="{DC935F22-8863-4DD2-B887-45DE1A7DA9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887C1F92-8C8E-423F-B6BC-4179F25E2883}" type="pres">
      <dgm:prSet presAssocID="{DC935F22-8863-4DD2-B887-45DE1A7DA96D}" presName="spaceRect" presStyleCnt="0"/>
      <dgm:spPr/>
    </dgm:pt>
    <dgm:pt modelId="{8CC1515A-E7EA-4764-8022-BF0AA62DB8FD}" type="pres">
      <dgm:prSet presAssocID="{DC935F22-8863-4DD2-B887-45DE1A7DA96D}" presName="textRect" presStyleLbl="revTx" presStyleIdx="0" presStyleCnt="2">
        <dgm:presLayoutVars>
          <dgm:chMax val="1"/>
          <dgm:chPref val="1"/>
        </dgm:presLayoutVars>
      </dgm:prSet>
      <dgm:spPr/>
    </dgm:pt>
    <dgm:pt modelId="{42B103AC-FEFF-4606-B86C-0A3E5AA96688}" type="pres">
      <dgm:prSet presAssocID="{2FB69017-6DE7-434A-9692-FA08C5F91E93}" presName="sibTrans" presStyleCnt="0"/>
      <dgm:spPr/>
    </dgm:pt>
    <dgm:pt modelId="{47BABC10-4F78-4CD8-B1C2-DC3B3FA7DE12}" type="pres">
      <dgm:prSet presAssocID="{EDD0A5AE-4DEA-41C0-92B9-A86D8CD20D69}" presName="compNode" presStyleCnt="0"/>
      <dgm:spPr/>
    </dgm:pt>
    <dgm:pt modelId="{006BAD79-C830-4324-AFE7-745A4305DCFD}" type="pres">
      <dgm:prSet presAssocID="{EDD0A5AE-4DEA-41C0-92B9-A86D8CD20D6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A83C5C2-C99B-4B6E-BA5B-6F6F533E47F1}" type="pres">
      <dgm:prSet presAssocID="{EDD0A5AE-4DEA-41C0-92B9-A86D8CD20D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ódigo de Barras"/>
        </a:ext>
      </dgm:extLst>
    </dgm:pt>
    <dgm:pt modelId="{D3BC7606-04A8-4F5C-B7AB-DB377B084D6A}" type="pres">
      <dgm:prSet presAssocID="{EDD0A5AE-4DEA-41C0-92B9-A86D8CD20D69}" presName="spaceRect" presStyleCnt="0"/>
      <dgm:spPr/>
    </dgm:pt>
    <dgm:pt modelId="{2A9FFAE6-91A6-4A5B-9DFA-52B99F4E8A23}" type="pres">
      <dgm:prSet presAssocID="{EDD0A5AE-4DEA-41C0-92B9-A86D8CD20D6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C333415-8BE1-4DDC-8E65-A89CBA1C5551}" type="presOf" srcId="{DC935F22-8863-4DD2-B887-45DE1A7DA96D}" destId="{8CC1515A-E7EA-4764-8022-BF0AA62DB8FD}" srcOrd="0" destOrd="0" presId="urn:microsoft.com/office/officeart/2018/5/layout/IconLeafLabelList"/>
    <dgm:cxn modelId="{38832957-1BD8-41BE-A9A2-41D2B9D9611B}" srcId="{6AC0E384-95C1-4FB9-BDBD-993104EB66F1}" destId="{DC935F22-8863-4DD2-B887-45DE1A7DA96D}" srcOrd="0" destOrd="0" parTransId="{36D3D7D0-D292-49AE-862F-CB305E1EC1A8}" sibTransId="{2FB69017-6DE7-434A-9692-FA08C5F91E93}"/>
    <dgm:cxn modelId="{D17C9279-BB4E-4D8B-8675-8935973E88A0}" type="presOf" srcId="{6AC0E384-95C1-4FB9-BDBD-993104EB66F1}" destId="{8F361C2D-728F-4B08-A923-71D047782824}" srcOrd="0" destOrd="0" presId="urn:microsoft.com/office/officeart/2018/5/layout/IconLeafLabelList"/>
    <dgm:cxn modelId="{72FFB49A-519D-4DE3-9AA7-ACF7AA051F52}" srcId="{6AC0E384-95C1-4FB9-BDBD-993104EB66F1}" destId="{EDD0A5AE-4DEA-41C0-92B9-A86D8CD20D69}" srcOrd="1" destOrd="0" parTransId="{90E6D788-39CD-47F1-9ECD-BFB2A5A87083}" sibTransId="{3BACD464-8AA8-41B2-9DED-4CB1AD8C2DF3}"/>
    <dgm:cxn modelId="{140AFCE5-D0CE-4063-BAC2-52B8C2F50692}" type="presOf" srcId="{EDD0A5AE-4DEA-41C0-92B9-A86D8CD20D69}" destId="{2A9FFAE6-91A6-4A5B-9DFA-52B99F4E8A23}" srcOrd="0" destOrd="0" presId="urn:microsoft.com/office/officeart/2018/5/layout/IconLeafLabelList"/>
    <dgm:cxn modelId="{2EFD9FA5-2BBF-47EE-9AF0-AED9D485BBA6}" type="presParOf" srcId="{8F361C2D-728F-4B08-A923-71D047782824}" destId="{82145B9C-B4F0-4807-8FE3-89E1FB5A852D}" srcOrd="0" destOrd="0" presId="urn:microsoft.com/office/officeart/2018/5/layout/IconLeafLabelList"/>
    <dgm:cxn modelId="{08CB34B6-0A80-4225-BFDE-B987D3112969}" type="presParOf" srcId="{82145B9C-B4F0-4807-8FE3-89E1FB5A852D}" destId="{363EECD5-155C-4188-807C-14F559514B32}" srcOrd="0" destOrd="0" presId="urn:microsoft.com/office/officeart/2018/5/layout/IconLeafLabelList"/>
    <dgm:cxn modelId="{2BE415DC-A349-4653-A29E-F0453CF28018}" type="presParOf" srcId="{82145B9C-B4F0-4807-8FE3-89E1FB5A852D}" destId="{87AD95D5-D8C2-4A8E-904F-6ABBAB31AC3F}" srcOrd="1" destOrd="0" presId="urn:microsoft.com/office/officeart/2018/5/layout/IconLeafLabelList"/>
    <dgm:cxn modelId="{ADCC431F-91D4-4FA3-96AF-1F9C58BA6A2D}" type="presParOf" srcId="{82145B9C-B4F0-4807-8FE3-89E1FB5A852D}" destId="{887C1F92-8C8E-423F-B6BC-4179F25E2883}" srcOrd="2" destOrd="0" presId="urn:microsoft.com/office/officeart/2018/5/layout/IconLeafLabelList"/>
    <dgm:cxn modelId="{9BDD8DCC-5877-4FB8-8E20-D8EA01081888}" type="presParOf" srcId="{82145B9C-B4F0-4807-8FE3-89E1FB5A852D}" destId="{8CC1515A-E7EA-4764-8022-BF0AA62DB8FD}" srcOrd="3" destOrd="0" presId="urn:microsoft.com/office/officeart/2018/5/layout/IconLeafLabelList"/>
    <dgm:cxn modelId="{EF169D1D-3DC2-4CEF-9A14-02DA8F1CD424}" type="presParOf" srcId="{8F361C2D-728F-4B08-A923-71D047782824}" destId="{42B103AC-FEFF-4606-B86C-0A3E5AA96688}" srcOrd="1" destOrd="0" presId="urn:microsoft.com/office/officeart/2018/5/layout/IconLeafLabelList"/>
    <dgm:cxn modelId="{BEDAAB79-0015-4CB6-8D4D-513004CED01D}" type="presParOf" srcId="{8F361C2D-728F-4B08-A923-71D047782824}" destId="{47BABC10-4F78-4CD8-B1C2-DC3B3FA7DE12}" srcOrd="2" destOrd="0" presId="urn:microsoft.com/office/officeart/2018/5/layout/IconLeafLabelList"/>
    <dgm:cxn modelId="{E686A851-036A-478A-B2EA-F087764A854B}" type="presParOf" srcId="{47BABC10-4F78-4CD8-B1C2-DC3B3FA7DE12}" destId="{006BAD79-C830-4324-AFE7-745A4305DCFD}" srcOrd="0" destOrd="0" presId="urn:microsoft.com/office/officeart/2018/5/layout/IconLeafLabelList"/>
    <dgm:cxn modelId="{D464CCBF-5E1D-4D81-845C-8ABD6C0D9381}" type="presParOf" srcId="{47BABC10-4F78-4CD8-B1C2-DC3B3FA7DE12}" destId="{5A83C5C2-C99B-4B6E-BA5B-6F6F533E47F1}" srcOrd="1" destOrd="0" presId="urn:microsoft.com/office/officeart/2018/5/layout/IconLeafLabelList"/>
    <dgm:cxn modelId="{65663E4F-BB69-42F7-A4B2-F38CBA9A596C}" type="presParOf" srcId="{47BABC10-4F78-4CD8-B1C2-DC3B3FA7DE12}" destId="{D3BC7606-04A8-4F5C-B7AB-DB377B084D6A}" srcOrd="2" destOrd="0" presId="urn:microsoft.com/office/officeart/2018/5/layout/IconLeafLabelList"/>
    <dgm:cxn modelId="{C1DC18FF-568C-494C-A46F-9E1C28B305C4}" type="presParOf" srcId="{47BABC10-4F78-4CD8-B1C2-DC3B3FA7DE12}" destId="{2A9FFAE6-91A6-4A5B-9DFA-52B99F4E8A2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C3F4BB-8F7F-4E69-B345-8373501BAF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3FD61622-0123-4023-90F9-E8423FEFE989}">
      <dgm:prSet/>
      <dgm:spPr/>
      <dgm:t>
        <a:bodyPr/>
        <a:lstStyle/>
        <a:p>
          <a:r>
            <a:rPr lang="en-US"/>
            <a:t>Integração entre o Sistema RFID e o Módulo Rede de Petri</a:t>
          </a:r>
        </a:p>
      </dgm:t>
    </dgm:pt>
    <dgm:pt modelId="{8E3880C1-43F4-41FB-A5ED-F6D86FFC83E1}" type="parTrans" cxnId="{BCAAA9D6-40E6-4DFA-B8C4-87920A47F00D}">
      <dgm:prSet/>
      <dgm:spPr/>
      <dgm:t>
        <a:bodyPr/>
        <a:lstStyle/>
        <a:p>
          <a:endParaRPr lang="en-US"/>
        </a:p>
      </dgm:t>
    </dgm:pt>
    <dgm:pt modelId="{D830CFE3-E7A9-484F-B86F-576DCD760578}" type="sibTrans" cxnId="{BCAAA9D6-40E6-4DFA-B8C4-87920A47F00D}">
      <dgm:prSet/>
      <dgm:spPr/>
      <dgm:t>
        <a:bodyPr/>
        <a:lstStyle/>
        <a:p>
          <a:endParaRPr lang="en-US"/>
        </a:p>
      </dgm:t>
    </dgm:pt>
    <dgm:pt modelId="{D9139A07-47C9-4BBA-83D4-ECE0D689DB17}">
      <dgm:prSet/>
      <dgm:spPr/>
      <dgm:t>
        <a:bodyPr/>
        <a:lstStyle/>
        <a:p>
          <a:r>
            <a:rPr lang="en-US"/>
            <a:t>Criação de rotinas de configuração</a:t>
          </a:r>
        </a:p>
      </dgm:t>
    </dgm:pt>
    <dgm:pt modelId="{5564671C-8DDD-409A-AEA7-77E3B82DB0DE}" type="parTrans" cxnId="{17164296-0B7D-4CA8-80CF-5BB6E4CE9281}">
      <dgm:prSet/>
      <dgm:spPr/>
      <dgm:t>
        <a:bodyPr/>
        <a:lstStyle/>
        <a:p>
          <a:endParaRPr lang="en-US"/>
        </a:p>
      </dgm:t>
    </dgm:pt>
    <dgm:pt modelId="{5EB57738-2774-4170-A9EA-56A38C7B6D85}" type="sibTrans" cxnId="{17164296-0B7D-4CA8-80CF-5BB6E4CE9281}">
      <dgm:prSet/>
      <dgm:spPr/>
      <dgm:t>
        <a:bodyPr/>
        <a:lstStyle/>
        <a:p>
          <a:endParaRPr lang="en-US"/>
        </a:p>
      </dgm:t>
    </dgm:pt>
    <dgm:pt modelId="{5E91D8C8-C930-495A-ABB1-89DC57AA084E}">
      <dgm:prSet/>
      <dgm:spPr/>
      <dgm:t>
        <a:bodyPr/>
        <a:lstStyle/>
        <a:p>
          <a:r>
            <a:rPr lang="en-US" dirty="0" err="1"/>
            <a:t>Criação</a:t>
          </a:r>
          <a:r>
            <a:rPr lang="en-US" dirty="0"/>
            <a:t> da </a:t>
          </a:r>
          <a:r>
            <a:rPr lang="en-US" dirty="0" err="1"/>
            <a:t>classe</a:t>
          </a:r>
          <a:r>
            <a:rPr lang="en-US" dirty="0"/>
            <a:t> principal de </a:t>
          </a:r>
          <a:r>
            <a:rPr lang="en-US" dirty="0" err="1"/>
            <a:t>compatibilidade</a:t>
          </a:r>
          <a:r>
            <a:rPr lang="en-US" dirty="0"/>
            <a:t> de hardware RFID</a:t>
          </a:r>
        </a:p>
      </dgm:t>
    </dgm:pt>
    <dgm:pt modelId="{1B5552C8-BA55-44E6-B18C-941E1C1A2767}" type="parTrans" cxnId="{C3AA164D-7560-4FE6-A52B-2358AC3E39A6}">
      <dgm:prSet/>
      <dgm:spPr/>
      <dgm:t>
        <a:bodyPr/>
        <a:lstStyle/>
        <a:p>
          <a:endParaRPr lang="en-US"/>
        </a:p>
      </dgm:t>
    </dgm:pt>
    <dgm:pt modelId="{4172190B-05A0-43AD-A706-70C41872094D}" type="sibTrans" cxnId="{C3AA164D-7560-4FE6-A52B-2358AC3E39A6}">
      <dgm:prSet/>
      <dgm:spPr/>
      <dgm:t>
        <a:bodyPr/>
        <a:lstStyle/>
        <a:p>
          <a:endParaRPr lang="en-US"/>
        </a:p>
      </dgm:t>
    </dgm:pt>
    <dgm:pt modelId="{B043023F-6CFD-4ED8-8AF3-08AEBDE1919E}" type="pres">
      <dgm:prSet presAssocID="{91C3F4BB-8F7F-4E69-B345-8373501BAFA5}" presName="root" presStyleCnt="0">
        <dgm:presLayoutVars>
          <dgm:dir/>
          <dgm:resizeHandles val="exact"/>
        </dgm:presLayoutVars>
      </dgm:prSet>
      <dgm:spPr/>
    </dgm:pt>
    <dgm:pt modelId="{DA9573EF-1A3D-4B3C-B86D-6FB9F406B786}" type="pres">
      <dgm:prSet presAssocID="{3FD61622-0123-4023-90F9-E8423FEFE989}" presName="compNode" presStyleCnt="0"/>
      <dgm:spPr/>
    </dgm:pt>
    <dgm:pt modelId="{987A1541-B2FB-4C96-B434-C76A6D1E2234}" type="pres">
      <dgm:prSet presAssocID="{3FD61622-0123-4023-90F9-E8423FEFE989}" presName="bgRect" presStyleLbl="bgShp" presStyleIdx="0" presStyleCnt="3"/>
      <dgm:spPr/>
    </dgm:pt>
    <dgm:pt modelId="{0B29354C-96CE-4CEE-A86C-FC6E602FC236}" type="pres">
      <dgm:prSet presAssocID="{3FD61622-0123-4023-90F9-E8423FEFE9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FBF2BA16-7DA1-4056-A435-74067B7C01A3}" type="pres">
      <dgm:prSet presAssocID="{3FD61622-0123-4023-90F9-E8423FEFE989}" presName="spaceRect" presStyleCnt="0"/>
      <dgm:spPr/>
    </dgm:pt>
    <dgm:pt modelId="{D48B33A7-8F0B-4319-B7A6-7B9AF7613002}" type="pres">
      <dgm:prSet presAssocID="{3FD61622-0123-4023-90F9-E8423FEFE989}" presName="parTx" presStyleLbl="revTx" presStyleIdx="0" presStyleCnt="3">
        <dgm:presLayoutVars>
          <dgm:chMax val="0"/>
          <dgm:chPref val="0"/>
        </dgm:presLayoutVars>
      </dgm:prSet>
      <dgm:spPr/>
    </dgm:pt>
    <dgm:pt modelId="{3FD825A4-6E1A-4E0B-8A12-93055BB361F7}" type="pres">
      <dgm:prSet presAssocID="{D830CFE3-E7A9-484F-B86F-576DCD760578}" presName="sibTrans" presStyleCnt="0"/>
      <dgm:spPr/>
    </dgm:pt>
    <dgm:pt modelId="{04670D4D-A36C-47C9-A2DF-F37E610EC488}" type="pres">
      <dgm:prSet presAssocID="{D9139A07-47C9-4BBA-83D4-ECE0D689DB17}" presName="compNode" presStyleCnt="0"/>
      <dgm:spPr/>
    </dgm:pt>
    <dgm:pt modelId="{B365A7C8-E868-4E41-95C5-20EDDC2E8C35}" type="pres">
      <dgm:prSet presAssocID="{D9139A07-47C9-4BBA-83D4-ECE0D689DB17}" presName="bgRect" presStyleLbl="bgShp" presStyleIdx="1" presStyleCnt="3"/>
      <dgm:spPr/>
    </dgm:pt>
    <dgm:pt modelId="{0ECCC8BB-772A-442B-8D8A-E3ACB2D3AD7A}" type="pres">
      <dgm:prSet presAssocID="{D9139A07-47C9-4BBA-83D4-ECE0D689DB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D3A796C0-E6AF-4781-A5D8-12FE7DC06DC2}" type="pres">
      <dgm:prSet presAssocID="{D9139A07-47C9-4BBA-83D4-ECE0D689DB17}" presName="spaceRect" presStyleCnt="0"/>
      <dgm:spPr/>
    </dgm:pt>
    <dgm:pt modelId="{E9F92525-62BB-42B9-AAFB-026D46673425}" type="pres">
      <dgm:prSet presAssocID="{D9139A07-47C9-4BBA-83D4-ECE0D689DB17}" presName="parTx" presStyleLbl="revTx" presStyleIdx="1" presStyleCnt="3">
        <dgm:presLayoutVars>
          <dgm:chMax val="0"/>
          <dgm:chPref val="0"/>
        </dgm:presLayoutVars>
      </dgm:prSet>
      <dgm:spPr/>
    </dgm:pt>
    <dgm:pt modelId="{3DA3F47E-C9EB-475C-B154-2AEEB7DCCBD6}" type="pres">
      <dgm:prSet presAssocID="{5EB57738-2774-4170-A9EA-56A38C7B6D85}" presName="sibTrans" presStyleCnt="0"/>
      <dgm:spPr/>
    </dgm:pt>
    <dgm:pt modelId="{D52B099A-BD38-4D36-8DEE-E4BC324FD48A}" type="pres">
      <dgm:prSet presAssocID="{5E91D8C8-C930-495A-ABB1-89DC57AA084E}" presName="compNode" presStyleCnt="0"/>
      <dgm:spPr/>
    </dgm:pt>
    <dgm:pt modelId="{07681390-2B38-495C-A20B-A0BE199C178A}" type="pres">
      <dgm:prSet presAssocID="{5E91D8C8-C930-495A-ABB1-89DC57AA084E}" presName="bgRect" presStyleLbl="bgShp" presStyleIdx="2" presStyleCnt="3"/>
      <dgm:spPr/>
    </dgm:pt>
    <dgm:pt modelId="{F99076D0-2E4F-4BFB-AEC5-801BD880A9CA}" type="pres">
      <dgm:prSet presAssocID="{5E91D8C8-C930-495A-ABB1-89DC57AA08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4B366F07-B670-400E-9F77-61110915E93B}" type="pres">
      <dgm:prSet presAssocID="{5E91D8C8-C930-495A-ABB1-89DC57AA084E}" presName="spaceRect" presStyleCnt="0"/>
      <dgm:spPr/>
    </dgm:pt>
    <dgm:pt modelId="{D7447DA2-A4BA-41AF-BF08-7A3EFFF7455E}" type="pres">
      <dgm:prSet presAssocID="{5E91D8C8-C930-495A-ABB1-89DC57AA08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D4DBF1A-8CAD-47E3-A5C0-E3B94341904B}" type="presOf" srcId="{3FD61622-0123-4023-90F9-E8423FEFE989}" destId="{D48B33A7-8F0B-4319-B7A6-7B9AF7613002}" srcOrd="0" destOrd="0" presId="urn:microsoft.com/office/officeart/2018/2/layout/IconVerticalSolidList"/>
    <dgm:cxn modelId="{C3AA164D-7560-4FE6-A52B-2358AC3E39A6}" srcId="{91C3F4BB-8F7F-4E69-B345-8373501BAFA5}" destId="{5E91D8C8-C930-495A-ABB1-89DC57AA084E}" srcOrd="2" destOrd="0" parTransId="{1B5552C8-BA55-44E6-B18C-941E1C1A2767}" sibTransId="{4172190B-05A0-43AD-A706-70C41872094D}"/>
    <dgm:cxn modelId="{21335555-A6D8-4F4A-8CF1-0C0BF2326A31}" type="presOf" srcId="{D9139A07-47C9-4BBA-83D4-ECE0D689DB17}" destId="{E9F92525-62BB-42B9-AAFB-026D46673425}" srcOrd="0" destOrd="0" presId="urn:microsoft.com/office/officeart/2018/2/layout/IconVerticalSolidList"/>
    <dgm:cxn modelId="{62978F57-EBA9-4049-99EC-4043CA03B891}" type="presOf" srcId="{91C3F4BB-8F7F-4E69-B345-8373501BAFA5}" destId="{B043023F-6CFD-4ED8-8AF3-08AEBDE1919E}" srcOrd="0" destOrd="0" presId="urn:microsoft.com/office/officeart/2018/2/layout/IconVerticalSolidList"/>
    <dgm:cxn modelId="{BC82037B-CE26-4B8F-8E47-9DBD0A97D891}" type="presOf" srcId="{5E91D8C8-C930-495A-ABB1-89DC57AA084E}" destId="{D7447DA2-A4BA-41AF-BF08-7A3EFFF7455E}" srcOrd="0" destOrd="0" presId="urn:microsoft.com/office/officeart/2018/2/layout/IconVerticalSolidList"/>
    <dgm:cxn modelId="{17164296-0B7D-4CA8-80CF-5BB6E4CE9281}" srcId="{91C3F4BB-8F7F-4E69-B345-8373501BAFA5}" destId="{D9139A07-47C9-4BBA-83D4-ECE0D689DB17}" srcOrd="1" destOrd="0" parTransId="{5564671C-8DDD-409A-AEA7-77E3B82DB0DE}" sibTransId="{5EB57738-2774-4170-A9EA-56A38C7B6D85}"/>
    <dgm:cxn modelId="{BCAAA9D6-40E6-4DFA-B8C4-87920A47F00D}" srcId="{91C3F4BB-8F7F-4E69-B345-8373501BAFA5}" destId="{3FD61622-0123-4023-90F9-E8423FEFE989}" srcOrd="0" destOrd="0" parTransId="{8E3880C1-43F4-41FB-A5ED-F6D86FFC83E1}" sibTransId="{D830CFE3-E7A9-484F-B86F-576DCD760578}"/>
    <dgm:cxn modelId="{50486BEF-0D89-4DD3-93C2-FCF6B5D3CA6F}" type="presParOf" srcId="{B043023F-6CFD-4ED8-8AF3-08AEBDE1919E}" destId="{DA9573EF-1A3D-4B3C-B86D-6FB9F406B786}" srcOrd="0" destOrd="0" presId="urn:microsoft.com/office/officeart/2018/2/layout/IconVerticalSolidList"/>
    <dgm:cxn modelId="{316DB039-533A-4FAD-90A0-1ADF50E352A2}" type="presParOf" srcId="{DA9573EF-1A3D-4B3C-B86D-6FB9F406B786}" destId="{987A1541-B2FB-4C96-B434-C76A6D1E2234}" srcOrd="0" destOrd="0" presId="urn:microsoft.com/office/officeart/2018/2/layout/IconVerticalSolidList"/>
    <dgm:cxn modelId="{225A135A-2F0A-4694-B2EF-039E61E3BA0A}" type="presParOf" srcId="{DA9573EF-1A3D-4B3C-B86D-6FB9F406B786}" destId="{0B29354C-96CE-4CEE-A86C-FC6E602FC236}" srcOrd="1" destOrd="0" presId="urn:microsoft.com/office/officeart/2018/2/layout/IconVerticalSolidList"/>
    <dgm:cxn modelId="{F5EEE829-EE3D-437E-AB28-17DC2882CC6E}" type="presParOf" srcId="{DA9573EF-1A3D-4B3C-B86D-6FB9F406B786}" destId="{FBF2BA16-7DA1-4056-A435-74067B7C01A3}" srcOrd="2" destOrd="0" presId="urn:microsoft.com/office/officeart/2018/2/layout/IconVerticalSolidList"/>
    <dgm:cxn modelId="{27705A40-09C0-44A0-8B1E-F925B8730F07}" type="presParOf" srcId="{DA9573EF-1A3D-4B3C-B86D-6FB9F406B786}" destId="{D48B33A7-8F0B-4319-B7A6-7B9AF7613002}" srcOrd="3" destOrd="0" presId="urn:microsoft.com/office/officeart/2018/2/layout/IconVerticalSolidList"/>
    <dgm:cxn modelId="{12303154-E66F-4816-AAAD-3D2B3159BDBB}" type="presParOf" srcId="{B043023F-6CFD-4ED8-8AF3-08AEBDE1919E}" destId="{3FD825A4-6E1A-4E0B-8A12-93055BB361F7}" srcOrd="1" destOrd="0" presId="urn:microsoft.com/office/officeart/2018/2/layout/IconVerticalSolidList"/>
    <dgm:cxn modelId="{BA1C875B-5680-452D-B845-3A576C974101}" type="presParOf" srcId="{B043023F-6CFD-4ED8-8AF3-08AEBDE1919E}" destId="{04670D4D-A36C-47C9-A2DF-F37E610EC488}" srcOrd="2" destOrd="0" presId="urn:microsoft.com/office/officeart/2018/2/layout/IconVerticalSolidList"/>
    <dgm:cxn modelId="{93082764-6377-4786-8A4D-E009D5FBC92F}" type="presParOf" srcId="{04670D4D-A36C-47C9-A2DF-F37E610EC488}" destId="{B365A7C8-E868-4E41-95C5-20EDDC2E8C35}" srcOrd="0" destOrd="0" presId="urn:microsoft.com/office/officeart/2018/2/layout/IconVerticalSolidList"/>
    <dgm:cxn modelId="{E3B0B387-7F0E-48AE-8235-6D09FE746A68}" type="presParOf" srcId="{04670D4D-A36C-47C9-A2DF-F37E610EC488}" destId="{0ECCC8BB-772A-442B-8D8A-E3ACB2D3AD7A}" srcOrd="1" destOrd="0" presId="urn:microsoft.com/office/officeart/2018/2/layout/IconVerticalSolidList"/>
    <dgm:cxn modelId="{1D8BC8B9-E0FD-4001-93D0-B16242C5DA64}" type="presParOf" srcId="{04670D4D-A36C-47C9-A2DF-F37E610EC488}" destId="{D3A796C0-E6AF-4781-A5D8-12FE7DC06DC2}" srcOrd="2" destOrd="0" presId="urn:microsoft.com/office/officeart/2018/2/layout/IconVerticalSolidList"/>
    <dgm:cxn modelId="{3CC778DE-D896-4609-8608-9654CF048ECB}" type="presParOf" srcId="{04670D4D-A36C-47C9-A2DF-F37E610EC488}" destId="{E9F92525-62BB-42B9-AAFB-026D46673425}" srcOrd="3" destOrd="0" presId="urn:microsoft.com/office/officeart/2018/2/layout/IconVerticalSolidList"/>
    <dgm:cxn modelId="{5BB8F93B-46A3-4F8D-B851-44AF0888999C}" type="presParOf" srcId="{B043023F-6CFD-4ED8-8AF3-08AEBDE1919E}" destId="{3DA3F47E-C9EB-475C-B154-2AEEB7DCCBD6}" srcOrd="3" destOrd="0" presId="urn:microsoft.com/office/officeart/2018/2/layout/IconVerticalSolidList"/>
    <dgm:cxn modelId="{851B8FA7-0886-46A6-8963-F1049670D238}" type="presParOf" srcId="{B043023F-6CFD-4ED8-8AF3-08AEBDE1919E}" destId="{D52B099A-BD38-4D36-8DEE-E4BC324FD48A}" srcOrd="4" destOrd="0" presId="urn:microsoft.com/office/officeart/2018/2/layout/IconVerticalSolidList"/>
    <dgm:cxn modelId="{15A1753A-5727-4B81-8064-B3FEE79F373D}" type="presParOf" srcId="{D52B099A-BD38-4D36-8DEE-E4BC324FD48A}" destId="{07681390-2B38-495C-A20B-A0BE199C178A}" srcOrd="0" destOrd="0" presId="urn:microsoft.com/office/officeart/2018/2/layout/IconVerticalSolidList"/>
    <dgm:cxn modelId="{DBA16C22-B06C-4472-8F00-CB6F873BB846}" type="presParOf" srcId="{D52B099A-BD38-4D36-8DEE-E4BC324FD48A}" destId="{F99076D0-2E4F-4BFB-AEC5-801BD880A9CA}" srcOrd="1" destOrd="0" presId="urn:microsoft.com/office/officeart/2018/2/layout/IconVerticalSolidList"/>
    <dgm:cxn modelId="{14BC74C4-5029-4ABC-BD35-A8E262F9E37A}" type="presParOf" srcId="{D52B099A-BD38-4D36-8DEE-E4BC324FD48A}" destId="{4B366F07-B670-400E-9F77-61110915E93B}" srcOrd="2" destOrd="0" presId="urn:microsoft.com/office/officeart/2018/2/layout/IconVerticalSolidList"/>
    <dgm:cxn modelId="{7FD8AFA8-BE63-45C8-B6DA-DBA28DE73AE5}" type="presParOf" srcId="{D52B099A-BD38-4D36-8DEE-E4BC324FD48A}" destId="{D7447DA2-A4BA-41AF-BF08-7A3EFFF745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0816CB-DD04-4A95-83E9-D3E953388756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D7856AF-42FF-4715-B1C1-C733ECF672CB}">
      <dgm:prSet/>
      <dgm:spPr/>
      <dgm:t>
        <a:bodyPr/>
        <a:lstStyle/>
        <a:p>
          <a:r>
            <a:rPr lang="pt-BR" dirty="0"/>
            <a:t>Transponder de ondas RF</a:t>
          </a:r>
          <a:endParaRPr lang="en-US" dirty="0"/>
        </a:p>
      </dgm:t>
    </dgm:pt>
    <dgm:pt modelId="{01C9C558-F730-49A6-8F25-37F947058F54}" type="parTrans" cxnId="{3D841B2E-73FE-4947-805E-17BFE82728F8}">
      <dgm:prSet/>
      <dgm:spPr/>
      <dgm:t>
        <a:bodyPr/>
        <a:lstStyle/>
        <a:p>
          <a:endParaRPr lang="en-US"/>
        </a:p>
      </dgm:t>
    </dgm:pt>
    <dgm:pt modelId="{273692F8-6EBE-4561-8077-0F92BA9488A6}" type="sibTrans" cxnId="{3D841B2E-73FE-4947-805E-17BFE82728F8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125AEF6C-936C-497D-8950-9164FC419630}">
      <dgm:prSet/>
      <dgm:spPr/>
      <dgm:t>
        <a:bodyPr/>
        <a:lstStyle/>
        <a:p>
          <a:r>
            <a:rPr lang="pt-BR" dirty="0"/>
            <a:t>Gravação ou Leitura</a:t>
          </a:r>
          <a:endParaRPr lang="en-US" dirty="0"/>
        </a:p>
      </dgm:t>
    </dgm:pt>
    <dgm:pt modelId="{387F732A-F3EE-4904-A99C-1C92BD307654}" type="parTrans" cxnId="{0F5DE389-1A03-4643-85E0-C6E9D88154F7}">
      <dgm:prSet/>
      <dgm:spPr/>
      <dgm:t>
        <a:bodyPr/>
        <a:lstStyle/>
        <a:p>
          <a:endParaRPr lang="en-US"/>
        </a:p>
      </dgm:t>
    </dgm:pt>
    <dgm:pt modelId="{950787EC-6B5F-4D5A-B3EE-567671EBA1A5}" type="sibTrans" cxnId="{0F5DE389-1A03-4643-85E0-C6E9D88154F7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DB101CF8-ABDA-44D4-8954-F76D94B5322C}">
      <dgm:prSet/>
      <dgm:spPr/>
      <dgm:t>
        <a:bodyPr/>
        <a:lstStyle/>
        <a:p>
          <a:r>
            <a:rPr lang="pt-BR" dirty="0"/>
            <a:t>Passivas, Ativas ou Semipassivas</a:t>
          </a:r>
          <a:endParaRPr lang="en-US" dirty="0"/>
        </a:p>
      </dgm:t>
    </dgm:pt>
    <dgm:pt modelId="{C2B37FD1-4B77-4196-8C62-600FC49D9746}" type="parTrans" cxnId="{AE931005-BF20-4AA7-91EE-E30397C8271F}">
      <dgm:prSet/>
      <dgm:spPr/>
      <dgm:t>
        <a:bodyPr/>
        <a:lstStyle/>
        <a:p>
          <a:endParaRPr lang="en-US"/>
        </a:p>
      </dgm:t>
    </dgm:pt>
    <dgm:pt modelId="{2423A639-6EEE-479A-AE16-78D924835081}" type="sibTrans" cxnId="{AE931005-BF20-4AA7-91EE-E30397C8271F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4B6720F5-AC01-4FC2-8107-4021E087EB7D}" type="pres">
      <dgm:prSet presAssocID="{4A0816CB-DD04-4A95-83E9-D3E953388756}" presName="Name0" presStyleCnt="0">
        <dgm:presLayoutVars>
          <dgm:animLvl val="lvl"/>
          <dgm:resizeHandles val="exact"/>
        </dgm:presLayoutVars>
      </dgm:prSet>
      <dgm:spPr/>
    </dgm:pt>
    <dgm:pt modelId="{55255037-1140-4BFA-AB24-CAA9B07676E6}" type="pres">
      <dgm:prSet presAssocID="{ED7856AF-42FF-4715-B1C1-C733ECF672CB}" presName="compositeNode" presStyleCnt="0">
        <dgm:presLayoutVars>
          <dgm:bulletEnabled val="1"/>
        </dgm:presLayoutVars>
      </dgm:prSet>
      <dgm:spPr/>
    </dgm:pt>
    <dgm:pt modelId="{99897767-BBCA-43F2-A2D3-AC5923AA47E6}" type="pres">
      <dgm:prSet presAssocID="{ED7856AF-42FF-4715-B1C1-C733ECF672CB}" presName="bgRect" presStyleLbl="alignNode1" presStyleIdx="0" presStyleCnt="3"/>
      <dgm:spPr/>
    </dgm:pt>
    <dgm:pt modelId="{F206B062-E068-4177-A250-276130BE1913}" type="pres">
      <dgm:prSet presAssocID="{273692F8-6EBE-4561-8077-0F92BA9488A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06DA30C-EA6B-48A5-A711-56214F5A5833}" type="pres">
      <dgm:prSet presAssocID="{ED7856AF-42FF-4715-B1C1-C733ECF672CB}" presName="nodeRect" presStyleLbl="alignNode1" presStyleIdx="0" presStyleCnt="3">
        <dgm:presLayoutVars>
          <dgm:bulletEnabled val="1"/>
        </dgm:presLayoutVars>
      </dgm:prSet>
      <dgm:spPr/>
    </dgm:pt>
    <dgm:pt modelId="{BA5A4F83-9F98-4932-BAE0-FBDF758A85BB}" type="pres">
      <dgm:prSet presAssocID="{273692F8-6EBE-4561-8077-0F92BA9488A6}" presName="sibTrans" presStyleCnt="0"/>
      <dgm:spPr/>
    </dgm:pt>
    <dgm:pt modelId="{EE659434-AFA7-4D63-8A07-8481B7437238}" type="pres">
      <dgm:prSet presAssocID="{125AEF6C-936C-497D-8950-9164FC419630}" presName="compositeNode" presStyleCnt="0">
        <dgm:presLayoutVars>
          <dgm:bulletEnabled val="1"/>
        </dgm:presLayoutVars>
      </dgm:prSet>
      <dgm:spPr/>
    </dgm:pt>
    <dgm:pt modelId="{7A55D00B-91FA-4EFF-8028-AF21DA0E8E9D}" type="pres">
      <dgm:prSet presAssocID="{125AEF6C-936C-497D-8950-9164FC419630}" presName="bgRect" presStyleLbl="alignNode1" presStyleIdx="1" presStyleCnt="3"/>
      <dgm:spPr/>
    </dgm:pt>
    <dgm:pt modelId="{21C33500-6096-4EC9-A7C4-A607B56FB43F}" type="pres">
      <dgm:prSet presAssocID="{950787EC-6B5F-4D5A-B3EE-567671EBA1A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EA27872-5264-4F22-B74C-1757207B3EBE}" type="pres">
      <dgm:prSet presAssocID="{125AEF6C-936C-497D-8950-9164FC419630}" presName="nodeRect" presStyleLbl="alignNode1" presStyleIdx="1" presStyleCnt="3">
        <dgm:presLayoutVars>
          <dgm:bulletEnabled val="1"/>
        </dgm:presLayoutVars>
      </dgm:prSet>
      <dgm:spPr/>
    </dgm:pt>
    <dgm:pt modelId="{C05A1EE9-3656-40A9-B9DF-B22B387F036F}" type="pres">
      <dgm:prSet presAssocID="{950787EC-6B5F-4D5A-B3EE-567671EBA1A5}" presName="sibTrans" presStyleCnt="0"/>
      <dgm:spPr/>
    </dgm:pt>
    <dgm:pt modelId="{C72FA9B8-3101-4F77-9740-DDBCB70B1A8B}" type="pres">
      <dgm:prSet presAssocID="{DB101CF8-ABDA-44D4-8954-F76D94B5322C}" presName="compositeNode" presStyleCnt="0">
        <dgm:presLayoutVars>
          <dgm:bulletEnabled val="1"/>
        </dgm:presLayoutVars>
      </dgm:prSet>
      <dgm:spPr/>
    </dgm:pt>
    <dgm:pt modelId="{60AFC878-E20B-4302-8119-7E14D9CC0C81}" type="pres">
      <dgm:prSet presAssocID="{DB101CF8-ABDA-44D4-8954-F76D94B5322C}" presName="bgRect" presStyleLbl="alignNode1" presStyleIdx="2" presStyleCnt="3"/>
      <dgm:spPr/>
    </dgm:pt>
    <dgm:pt modelId="{298FE008-B634-4827-997C-4B7E24C4A0D6}" type="pres">
      <dgm:prSet presAssocID="{2423A639-6EEE-479A-AE16-78D92483508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23C6434-A12A-4DF1-828C-F7C27DAA5644}" type="pres">
      <dgm:prSet presAssocID="{DB101CF8-ABDA-44D4-8954-F76D94B5322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E931005-BF20-4AA7-91EE-E30397C8271F}" srcId="{4A0816CB-DD04-4A95-83E9-D3E953388756}" destId="{DB101CF8-ABDA-44D4-8954-F76D94B5322C}" srcOrd="2" destOrd="0" parTransId="{C2B37FD1-4B77-4196-8C62-600FC49D9746}" sibTransId="{2423A639-6EEE-479A-AE16-78D924835081}"/>
    <dgm:cxn modelId="{8A12190B-8A44-4E72-90EE-EEC5D02565DA}" type="presOf" srcId="{2423A639-6EEE-479A-AE16-78D924835081}" destId="{298FE008-B634-4827-997C-4B7E24C4A0D6}" srcOrd="0" destOrd="0" presId="urn:microsoft.com/office/officeart/2016/7/layout/LinearBlockProcessNumbered"/>
    <dgm:cxn modelId="{3D841B2E-73FE-4947-805E-17BFE82728F8}" srcId="{4A0816CB-DD04-4A95-83E9-D3E953388756}" destId="{ED7856AF-42FF-4715-B1C1-C733ECF672CB}" srcOrd="0" destOrd="0" parTransId="{01C9C558-F730-49A6-8F25-37F947058F54}" sibTransId="{273692F8-6EBE-4561-8077-0F92BA9488A6}"/>
    <dgm:cxn modelId="{0B66F946-4AFB-4539-92CD-445576C190EF}" type="presOf" srcId="{273692F8-6EBE-4561-8077-0F92BA9488A6}" destId="{F206B062-E068-4177-A250-276130BE1913}" srcOrd="0" destOrd="0" presId="urn:microsoft.com/office/officeart/2016/7/layout/LinearBlockProcessNumbered"/>
    <dgm:cxn modelId="{6ADE0B4B-809A-4485-9E5D-EA77B35ED31E}" type="presOf" srcId="{125AEF6C-936C-497D-8950-9164FC419630}" destId="{3EA27872-5264-4F22-B74C-1757207B3EBE}" srcOrd="1" destOrd="0" presId="urn:microsoft.com/office/officeart/2016/7/layout/LinearBlockProcessNumbered"/>
    <dgm:cxn modelId="{92F7427F-C00A-4840-8075-EF5270044DB5}" type="presOf" srcId="{950787EC-6B5F-4D5A-B3EE-567671EBA1A5}" destId="{21C33500-6096-4EC9-A7C4-A607B56FB43F}" srcOrd="0" destOrd="0" presId="urn:microsoft.com/office/officeart/2016/7/layout/LinearBlockProcessNumbered"/>
    <dgm:cxn modelId="{0F5DE389-1A03-4643-85E0-C6E9D88154F7}" srcId="{4A0816CB-DD04-4A95-83E9-D3E953388756}" destId="{125AEF6C-936C-497D-8950-9164FC419630}" srcOrd="1" destOrd="0" parTransId="{387F732A-F3EE-4904-A99C-1C92BD307654}" sibTransId="{950787EC-6B5F-4D5A-B3EE-567671EBA1A5}"/>
    <dgm:cxn modelId="{100B0B95-8A89-4F7C-9F62-E564A71918C8}" type="presOf" srcId="{ED7856AF-42FF-4715-B1C1-C733ECF672CB}" destId="{99897767-BBCA-43F2-A2D3-AC5923AA47E6}" srcOrd="0" destOrd="0" presId="urn:microsoft.com/office/officeart/2016/7/layout/LinearBlockProcessNumbered"/>
    <dgm:cxn modelId="{034C3098-7F34-47DA-BCB6-D60E52EBDAD8}" type="presOf" srcId="{ED7856AF-42FF-4715-B1C1-C733ECF672CB}" destId="{A06DA30C-EA6B-48A5-A711-56214F5A5833}" srcOrd="1" destOrd="0" presId="urn:microsoft.com/office/officeart/2016/7/layout/LinearBlockProcessNumbered"/>
    <dgm:cxn modelId="{AD23619F-37B6-475E-AFFF-735193729F19}" type="presOf" srcId="{DB101CF8-ABDA-44D4-8954-F76D94B5322C}" destId="{60AFC878-E20B-4302-8119-7E14D9CC0C81}" srcOrd="0" destOrd="0" presId="urn:microsoft.com/office/officeart/2016/7/layout/LinearBlockProcessNumbered"/>
    <dgm:cxn modelId="{A4B119A1-7FA8-4C9E-9599-101FCB881B33}" type="presOf" srcId="{125AEF6C-936C-497D-8950-9164FC419630}" destId="{7A55D00B-91FA-4EFF-8028-AF21DA0E8E9D}" srcOrd="0" destOrd="0" presId="urn:microsoft.com/office/officeart/2016/7/layout/LinearBlockProcessNumbered"/>
    <dgm:cxn modelId="{E33980C2-1601-48A7-8128-2481439B9419}" type="presOf" srcId="{4A0816CB-DD04-4A95-83E9-D3E953388756}" destId="{4B6720F5-AC01-4FC2-8107-4021E087EB7D}" srcOrd="0" destOrd="0" presId="urn:microsoft.com/office/officeart/2016/7/layout/LinearBlockProcessNumbered"/>
    <dgm:cxn modelId="{D24DF5CB-5C60-4204-8F5E-FF0D7830CDEB}" type="presOf" srcId="{DB101CF8-ABDA-44D4-8954-F76D94B5322C}" destId="{A23C6434-A12A-4DF1-828C-F7C27DAA5644}" srcOrd="1" destOrd="0" presId="urn:microsoft.com/office/officeart/2016/7/layout/LinearBlockProcessNumbered"/>
    <dgm:cxn modelId="{385BC877-D518-4439-8472-25BB76FC61A8}" type="presParOf" srcId="{4B6720F5-AC01-4FC2-8107-4021E087EB7D}" destId="{55255037-1140-4BFA-AB24-CAA9B07676E6}" srcOrd="0" destOrd="0" presId="urn:microsoft.com/office/officeart/2016/7/layout/LinearBlockProcessNumbered"/>
    <dgm:cxn modelId="{1B184F51-CB1C-4BF1-A123-329B8BE9733E}" type="presParOf" srcId="{55255037-1140-4BFA-AB24-CAA9B07676E6}" destId="{99897767-BBCA-43F2-A2D3-AC5923AA47E6}" srcOrd="0" destOrd="0" presId="urn:microsoft.com/office/officeart/2016/7/layout/LinearBlockProcessNumbered"/>
    <dgm:cxn modelId="{A47CB50B-258F-4463-B20E-D8AC6E3976FA}" type="presParOf" srcId="{55255037-1140-4BFA-AB24-CAA9B07676E6}" destId="{F206B062-E068-4177-A250-276130BE1913}" srcOrd="1" destOrd="0" presId="urn:microsoft.com/office/officeart/2016/7/layout/LinearBlockProcessNumbered"/>
    <dgm:cxn modelId="{7B930963-B35D-45ED-91C7-01E2A9FD6915}" type="presParOf" srcId="{55255037-1140-4BFA-AB24-CAA9B07676E6}" destId="{A06DA30C-EA6B-48A5-A711-56214F5A5833}" srcOrd="2" destOrd="0" presId="urn:microsoft.com/office/officeart/2016/7/layout/LinearBlockProcessNumbered"/>
    <dgm:cxn modelId="{DC3D82BD-CB00-4DF1-8AA7-0A59E5D6389B}" type="presParOf" srcId="{4B6720F5-AC01-4FC2-8107-4021E087EB7D}" destId="{BA5A4F83-9F98-4932-BAE0-FBDF758A85BB}" srcOrd="1" destOrd="0" presId="urn:microsoft.com/office/officeart/2016/7/layout/LinearBlockProcessNumbered"/>
    <dgm:cxn modelId="{E9C07097-69E8-4946-AFE1-F9A0F6FA6892}" type="presParOf" srcId="{4B6720F5-AC01-4FC2-8107-4021E087EB7D}" destId="{EE659434-AFA7-4D63-8A07-8481B7437238}" srcOrd="2" destOrd="0" presId="urn:microsoft.com/office/officeart/2016/7/layout/LinearBlockProcessNumbered"/>
    <dgm:cxn modelId="{ED25076D-F404-4F5E-8069-5AC2B61E7E30}" type="presParOf" srcId="{EE659434-AFA7-4D63-8A07-8481B7437238}" destId="{7A55D00B-91FA-4EFF-8028-AF21DA0E8E9D}" srcOrd="0" destOrd="0" presId="urn:microsoft.com/office/officeart/2016/7/layout/LinearBlockProcessNumbered"/>
    <dgm:cxn modelId="{41AF2AE8-473F-4761-A214-41325891C17E}" type="presParOf" srcId="{EE659434-AFA7-4D63-8A07-8481B7437238}" destId="{21C33500-6096-4EC9-A7C4-A607B56FB43F}" srcOrd="1" destOrd="0" presId="urn:microsoft.com/office/officeart/2016/7/layout/LinearBlockProcessNumbered"/>
    <dgm:cxn modelId="{8A8E82BD-C5C3-4127-BD63-040D4D67FC91}" type="presParOf" srcId="{EE659434-AFA7-4D63-8A07-8481B7437238}" destId="{3EA27872-5264-4F22-B74C-1757207B3EBE}" srcOrd="2" destOrd="0" presId="urn:microsoft.com/office/officeart/2016/7/layout/LinearBlockProcessNumbered"/>
    <dgm:cxn modelId="{0C5B49DC-867B-4BFD-AF15-7007777B63A5}" type="presParOf" srcId="{4B6720F5-AC01-4FC2-8107-4021E087EB7D}" destId="{C05A1EE9-3656-40A9-B9DF-B22B387F036F}" srcOrd="3" destOrd="0" presId="urn:microsoft.com/office/officeart/2016/7/layout/LinearBlockProcessNumbered"/>
    <dgm:cxn modelId="{C4C15208-FAA4-4612-A374-2CE2FEAF1BED}" type="presParOf" srcId="{4B6720F5-AC01-4FC2-8107-4021E087EB7D}" destId="{C72FA9B8-3101-4F77-9740-DDBCB70B1A8B}" srcOrd="4" destOrd="0" presId="urn:microsoft.com/office/officeart/2016/7/layout/LinearBlockProcessNumbered"/>
    <dgm:cxn modelId="{8C880C40-0383-47DE-AD6F-01D5EECA0C9A}" type="presParOf" srcId="{C72FA9B8-3101-4F77-9740-DDBCB70B1A8B}" destId="{60AFC878-E20B-4302-8119-7E14D9CC0C81}" srcOrd="0" destOrd="0" presId="urn:microsoft.com/office/officeart/2016/7/layout/LinearBlockProcessNumbered"/>
    <dgm:cxn modelId="{0989A673-8981-4853-9840-3FC99FCC818F}" type="presParOf" srcId="{C72FA9B8-3101-4F77-9740-DDBCB70B1A8B}" destId="{298FE008-B634-4827-997C-4B7E24C4A0D6}" srcOrd="1" destOrd="0" presId="urn:microsoft.com/office/officeart/2016/7/layout/LinearBlockProcessNumbered"/>
    <dgm:cxn modelId="{5685255D-F2C2-45D9-AAAF-60DE11653A88}" type="presParOf" srcId="{C72FA9B8-3101-4F77-9740-DDBCB70B1A8B}" destId="{A23C6434-A12A-4DF1-828C-F7C27DAA564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1C73DF-66BB-445D-ABA9-3BAE9DD61750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902EB5-AB7D-4A64-938D-7B31D6473098}">
      <dgm:prSet/>
      <dgm:spPr/>
      <dgm:t>
        <a:bodyPr/>
        <a:lstStyle/>
        <a:p>
          <a:r>
            <a:rPr lang="pt-BR" dirty="0">
              <a:solidFill>
                <a:schemeClr val="bg1"/>
              </a:solidFill>
            </a:rPr>
            <a:t>Transmissão e recepção de campos magnéticos</a:t>
          </a:r>
          <a:endParaRPr lang="en-US" dirty="0">
            <a:solidFill>
              <a:schemeClr val="bg1"/>
            </a:solidFill>
          </a:endParaRPr>
        </a:p>
      </dgm:t>
    </dgm:pt>
    <dgm:pt modelId="{8C02E512-11C9-43D7-9FA6-1907434A5E35}" type="parTrans" cxnId="{C3B578AF-AE68-489D-BD65-A9A7654C0215}">
      <dgm:prSet/>
      <dgm:spPr/>
      <dgm:t>
        <a:bodyPr/>
        <a:lstStyle/>
        <a:p>
          <a:endParaRPr lang="en-US"/>
        </a:p>
      </dgm:t>
    </dgm:pt>
    <dgm:pt modelId="{AE6C76E7-6DFC-45F5-90E1-B47D19562591}" type="sibTrans" cxnId="{C3B578AF-AE68-489D-BD65-A9A7654C0215}">
      <dgm:prSet/>
      <dgm:spPr/>
      <dgm:t>
        <a:bodyPr/>
        <a:lstStyle/>
        <a:p>
          <a:endParaRPr lang="en-US"/>
        </a:p>
      </dgm:t>
    </dgm:pt>
    <dgm:pt modelId="{ED46DCD5-D6CD-4E7E-A588-300B70D8BFA2}">
      <dgm:prSet/>
      <dgm:spPr/>
      <dgm:t>
        <a:bodyPr/>
        <a:lstStyle/>
        <a:p>
          <a:r>
            <a:rPr lang="pt-BR" dirty="0">
              <a:solidFill>
                <a:schemeClr val="bg1"/>
              </a:solidFill>
            </a:rPr>
            <a:t>Comunicação entre Leitor e Etiqueta</a:t>
          </a:r>
          <a:endParaRPr lang="en-US" dirty="0">
            <a:solidFill>
              <a:schemeClr val="bg1"/>
            </a:solidFill>
          </a:endParaRPr>
        </a:p>
      </dgm:t>
    </dgm:pt>
    <dgm:pt modelId="{0A82E22C-16E6-46D0-A72D-DBE0A441D5D4}" type="parTrans" cxnId="{BE7F933B-FADD-490F-B7E5-73B740C954E3}">
      <dgm:prSet/>
      <dgm:spPr/>
      <dgm:t>
        <a:bodyPr/>
        <a:lstStyle/>
        <a:p>
          <a:endParaRPr lang="en-US"/>
        </a:p>
      </dgm:t>
    </dgm:pt>
    <dgm:pt modelId="{191D86F4-AF5B-419F-907A-D56D673032E7}" type="sibTrans" cxnId="{BE7F933B-FADD-490F-B7E5-73B740C954E3}">
      <dgm:prSet/>
      <dgm:spPr/>
      <dgm:t>
        <a:bodyPr/>
        <a:lstStyle/>
        <a:p>
          <a:endParaRPr lang="en-US"/>
        </a:p>
      </dgm:t>
    </dgm:pt>
    <dgm:pt modelId="{D201E7C5-77E1-4B55-B818-13EBAC340B7C}" type="pres">
      <dgm:prSet presAssocID="{B01C73DF-66BB-445D-ABA9-3BAE9DD61750}" presName="vert0" presStyleCnt="0">
        <dgm:presLayoutVars>
          <dgm:dir/>
          <dgm:animOne val="branch"/>
          <dgm:animLvl val="lvl"/>
        </dgm:presLayoutVars>
      </dgm:prSet>
      <dgm:spPr/>
    </dgm:pt>
    <dgm:pt modelId="{CC91380D-6A29-4E0E-B7BB-6857EC263668}" type="pres">
      <dgm:prSet presAssocID="{B5902EB5-AB7D-4A64-938D-7B31D6473098}" presName="thickLine" presStyleLbl="alignNode1" presStyleIdx="0" presStyleCnt="2"/>
      <dgm:spPr/>
    </dgm:pt>
    <dgm:pt modelId="{F043274E-03D2-4EB0-838F-7605E9F154EC}" type="pres">
      <dgm:prSet presAssocID="{B5902EB5-AB7D-4A64-938D-7B31D6473098}" presName="horz1" presStyleCnt="0"/>
      <dgm:spPr/>
    </dgm:pt>
    <dgm:pt modelId="{A3BD3A7E-B1A0-47E5-84BE-52B8B56322C7}" type="pres">
      <dgm:prSet presAssocID="{B5902EB5-AB7D-4A64-938D-7B31D6473098}" presName="tx1" presStyleLbl="revTx" presStyleIdx="0" presStyleCnt="2"/>
      <dgm:spPr/>
    </dgm:pt>
    <dgm:pt modelId="{8250DA58-7685-4F27-BCEE-4430BF8A9C65}" type="pres">
      <dgm:prSet presAssocID="{B5902EB5-AB7D-4A64-938D-7B31D6473098}" presName="vert1" presStyleCnt="0"/>
      <dgm:spPr/>
    </dgm:pt>
    <dgm:pt modelId="{2BC198DD-7B21-44BD-87C4-2847671D1A67}" type="pres">
      <dgm:prSet presAssocID="{ED46DCD5-D6CD-4E7E-A588-300B70D8BFA2}" presName="thickLine" presStyleLbl="alignNode1" presStyleIdx="1" presStyleCnt="2"/>
      <dgm:spPr/>
    </dgm:pt>
    <dgm:pt modelId="{80DD31A7-54F4-4E16-8162-694E37F458A0}" type="pres">
      <dgm:prSet presAssocID="{ED46DCD5-D6CD-4E7E-A588-300B70D8BFA2}" presName="horz1" presStyleCnt="0"/>
      <dgm:spPr/>
    </dgm:pt>
    <dgm:pt modelId="{D6BF18C6-742E-4020-875A-EE717358AF60}" type="pres">
      <dgm:prSet presAssocID="{ED46DCD5-D6CD-4E7E-A588-300B70D8BFA2}" presName="tx1" presStyleLbl="revTx" presStyleIdx="1" presStyleCnt="2"/>
      <dgm:spPr/>
    </dgm:pt>
    <dgm:pt modelId="{740725E3-35A2-4894-855D-286D48CD9B2A}" type="pres">
      <dgm:prSet presAssocID="{ED46DCD5-D6CD-4E7E-A588-300B70D8BFA2}" presName="vert1" presStyleCnt="0"/>
      <dgm:spPr/>
    </dgm:pt>
  </dgm:ptLst>
  <dgm:cxnLst>
    <dgm:cxn modelId="{4DCDED2F-B172-4815-B0C0-AE7D84A06A81}" type="presOf" srcId="{B01C73DF-66BB-445D-ABA9-3BAE9DD61750}" destId="{D201E7C5-77E1-4B55-B818-13EBAC340B7C}" srcOrd="0" destOrd="0" presId="urn:microsoft.com/office/officeart/2008/layout/LinedList"/>
    <dgm:cxn modelId="{BE7F933B-FADD-490F-B7E5-73B740C954E3}" srcId="{B01C73DF-66BB-445D-ABA9-3BAE9DD61750}" destId="{ED46DCD5-D6CD-4E7E-A588-300B70D8BFA2}" srcOrd="1" destOrd="0" parTransId="{0A82E22C-16E6-46D0-A72D-DBE0A441D5D4}" sibTransId="{191D86F4-AF5B-419F-907A-D56D673032E7}"/>
    <dgm:cxn modelId="{09F65D42-8F2C-46AD-AC18-E9D52B76C58D}" type="presOf" srcId="{ED46DCD5-D6CD-4E7E-A588-300B70D8BFA2}" destId="{D6BF18C6-742E-4020-875A-EE717358AF60}" srcOrd="0" destOrd="0" presId="urn:microsoft.com/office/officeart/2008/layout/LinedList"/>
    <dgm:cxn modelId="{8BA1074F-71F0-4FCD-A988-AD87316C845D}" type="presOf" srcId="{B5902EB5-AB7D-4A64-938D-7B31D6473098}" destId="{A3BD3A7E-B1A0-47E5-84BE-52B8B56322C7}" srcOrd="0" destOrd="0" presId="urn:microsoft.com/office/officeart/2008/layout/LinedList"/>
    <dgm:cxn modelId="{C3B578AF-AE68-489D-BD65-A9A7654C0215}" srcId="{B01C73DF-66BB-445D-ABA9-3BAE9DD61750}" destId="{B5902EB5-AB7D-4A64-938D-7B31D6473098}" srcOrd="0" destOrd="0" parTransId="{8C02E512-11C9-43D7-9FA6-1907434A5E35}" sibTransId="{AE6C76E7-6DFC-45F5-90E1-B47D19562591}"/>
    <dgm:cxn modelId="{C523B12F-7810-4ED2-95C8-C0DAB76D0721}" type="presParOf" srcId="{D201E7C5-77E1-4B55-B818-13EBAC340B7C}" destId="{CC91380D-6A29-4E0E-B7BB-6857EC263668}" srcOrd="0" destOrd="0" presId="urn:microsoft.com/office/officeart/2008/layout/LinedList"/>
    <dgm:cxn modelId="{3985111D-3484-4995-BAAC-977DF0AF9745}" type="presParOf" srcId="{D201E7C5-77E1-4B55-B818-13EBAC340B7C}" destId="{F043274E-03D2-4EB0-838F-7605E9F154EC}" srcOrd="1" destOrd="0" presId="urn:microsoft.com/office/officeart/2008/layout/LinedList"/>
    <dgm:cxn modelId="{E40C0CAD-263A-49F6-B37D-E0104B3637F3}" type="presParOf" srcId="{F043274E-03D2-4EB0-838F-7605E9F154EC}" destId="{A3BD3A7E-B1A0-47E5-84BE-52B8B56322C7}" srcOrd="0" destOrd="0" presId="urn:microsoft.com/office/officeart/2008/layout/LinedList"/>
    <dgm:cxn modelId="{6E93F183-7E9C-4B91-A005-9F21A805E9A8}" type="presParOf" srcId="{F043274E-03D2-4EB0-838F-7605E9F154EC}" destId="{8250DA58-7685-4F27-BCEE-4430BF8A9C65}" srcOrd="1" destOrd="0" presId="urn:microsoft.com/office/officeart/2008/layout/LinedList"/>
    <dgm:cxn modelId="{D2CA6BCE-8758-4DC2-B5FE-DE8BD0F5276C}" type="presParOf" srcId="{D201E7C5-77E1-4B55-B818-13EBAC340B7C}" destId="{2BC198DD-7B21-44BD-87C4-2847671D1A67}" srcOrd="2" destOrd="0" presId="urn:microsoft.com/office/officeart/2008/layout/LinedList"/>
    <dgm:cxn modelId="{C85F507F-1C9B-4985-AA42-34EED448C514}" type="presParOf" srcId="{D201E7C5-77E1-4B55-B818-13EBAC340B7C}" destId="{80DD31A7-54F4-4E16-8162-694E37F458A0}" srcOrd="3" destOrd="0" presId="urn:microsoft.com/office/officeart/2008/layout/LinedList"/>
    <dgm:cxn modelId="{7FDC77B0-5F12-455A-9885-6404F7AEF372}" type="presParOf" srcId="{80DD31A7-54F4-4E16-8162-694E37F458A0}" destId="{D6BF18C6-742E-4020-875A-EE717358AF60}" srcOrd="0" destOrd="0" presId="urn:microsoft.com/office/officeart/2008/layout/LinedList"/>
    <dgm:cxn modelId="{43150FF2-71E8-4973-9DA0-AD0D009B167D}" type="presParOf" srcId="{80DD31A7-54F4-4E16-8162-694E37F458A0}" destId="{740725E3-35A2-4894-855D-286D48CD9B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1C73DF-66BB-445D-ABA9-3BAE9DD61750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902EB5-AB7D-4A64-938D-7B31D6473098}">
      <dgm:prSet/>
      <dgm:spPr/>
      <dgm:t>
        <a:bodyPr/>
        <a:lstStyle/>
        <a:p>
          <a:r>
            <a:rPr lang="pt-BR" dirty="0">
              <a:solidFill>
                <a:schemeClr val="bg1"/>
              </a:solidFill>
            </a:rPr>
            <a:t>Diretividade</a:t>
          </a:r>
          <a:endParaRPr lang="en-US" dirty="0">
            <a:solidFill>
              <a:schemeClr val="bg1"/>
            </a:solidFill>
          </a:endParaRPr>
        </a:p>
      </dgm:t>
    </dgm:pt>
    <dgm:pt modelId="{8C02E512-11C9-43D7-9FA6-1907434A5E35}" type="parTrans" cxnId="{C3B578AF-AE68-489D-BD65-A9A7654C0215}">
      <dgm:prSet/>
      <dgm:spPr/>
      <dgm:t>
        <a:bodyPr/>
        <a:lstStyle/>
        <a:p>
          <a:endParaRPr lang="en-US"/>
        </a:p>
      </dgm:t>
    </dgm:pt>
    <dgm:pt modelId="{AE6C76E7-6DFC-45F5-90E1-B47D19562591}" type="sibTrans" cxnId="{C3B578AF-AE68-489D-BD65-A9A7654C0215}">
      <dgm:prSet/>
      <dgm:spPr/>
      <dgm:t>
        <a:bodyPr/>
        <a:lstStyle/>
        <a:p>
          <a:endParaRPr lang="en-US"/>
        </a:p>
      </dgm:t>
    </dgm:pt>
    <dgm:pt modelId="{ED46DCD5-D6CD-4E7E-A588-300B70D8BFA2}">
      <dgm:prSet/>
      <dgm:spPr/>
      <dgm:t>
        <a:bodyPr/>
        <a:lstStyle/>
        <a:p>
          <a:r>
            <a:rPr lang="pt-BR" noProof="0" dirty="0">
              <a:solidFill>
                <a:schemeClr val="bg1"/>
              </a:solidFill>
            </a:rPr>
            <a:t>Ganho</a:t>
          </a:r>
        </a:p>
      </dgm:t>
    </dgm:pt>
    <dgm:pt modelId="{0A82E22C-16E6-46D0-A72D-DBE0A441D5D4}" type="parTrans" cxnId="{BE7F933B-FADD-490F-B7E5-73B740C954E3}">
      <dgm:prSet/>
      <dgm:spPr/>
      <dgm:t>
        <a:bodyPr/>
        <a:lstStyle/>
        <a:p>
          <a:endParaRPr lang="en-US"/>
        </a:p>
      </dgm:t>
    </dgm:pt>
    <dgm:pt modelId="{191D86F4-AF5B-419F-907A-D56D673032E7}" type="sibTrans" cxnId="{BE7F933B-FADD-490F-B7E5-73B740C954E3}">
      <dgm:prSet/>
      <dgm:spPr/>
      <dgm:t>
        <a:bodyPr/>
        <a:lstStyle/>
        <a:p>
          <a:endParaRPr lang="en-US"/>
        </a:p>
      </dgm:t>
    </dgm:pt>
    <dgm:pt modelId="{9C2C664E-C7D2-4A7B-9A08-2AF113C7F36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Polarização</a:t>
          </a:r>
        </a:p>
      </dgm:t>
    </dgm:pt>
    <dgm:pt modelId="{90DFA526-0561-4088-ABC0-63B8B9C8E4FA}" type="sibTrans" cxnId="{EA287958-F384-49C2-9E5E-FA1F65ED380C}">
      <dgm:prSet/>
      <dgm:spPr/>
      <dgm:t>
        <a:bodyPr/>
        <a:lstStyle/>
        <a:p>
          <a:endParaRPr lang="pt-BR"/>
        </a:p>
      </dgm:t>
    </dgm:pt>
    <dgm:pt modelId="{8885B968-66A7-4379-9A0C-B39C2B40CE86}" type="parTrans" cxnId="{EA287958-F384-49C2-9E5E-FA1F65ED380C}">
      <dgm:prSet/>
      <dgm:spPr/>
      <dgm:t>
        <a:bodyPr/>
        <a:lstStyle/>
        <a:p>
          <a:endParaRPr lang="pt-BR"/>
        </a:p>
      </dgm:t>
    </dgm:pt>
    <dgm:pt modelId="{D201E7C5-77E1-4B55-B818-13EBAC340B7C}" type="pres">
      <dgm:prSet presAssocID="{B01C73DF-66BB-445D-ABA9-3BAE9DD61750}" presName="vert0" presStyleCnt="0">
        <dgm:presLayoutVars>
          <dgm:dir/>
          <dgm:animOne val="branch"/>
          <dgm:animLvl val="lvl"/>
        </dgm:presLayoutVars>
      </dgm:prSet>
      <dgm:spPr/>
    </dgm:pt>
    <dgm:pt modelId="{CC91380D-6A29-4E0E-B7BB-6857EC263668}" type="pres">
      <dgm:prSet presAssocID="{B5902EB5-AB7D-4A64-938D-7B31D6473098}" presName="thickLine" presStyleLbl="alignNode1" presStyleIdx="0" presStyleCnt="3"/>
      <dgm:spPr/>
    </dgm:pt>
    <dgm:pt modelId="{F043274E-03D2-4EB0-838F-7605E9F154EC}" type="pres">
      <dgm:prSet presAssocID="{B5902EB5-AB7D-4A64-938D-7B31D6473098}" presName="horz1" presStyleCnt="0"/>
      <dgm:spPr/>
    </dgm:pt>
    <dgm:pt modelId="{A3BD3A7E-B1A0-47E5-84BE-52B8B56322C7}" type="pres">
      <dgm:prSet presAssocID="{B5902EB5-AB7D-4A64-938D-7B31D6473098}" presName="tx1" presStyleLbl="revTx" presStyleIdx="0" presStyleCnt="3"/>
      <dgm:spPr/>
    </dgm:pt>
    <dgm:pt modelId="{8250DA58-7685-4F27-BCEE-4430BF8A9C65}" type="pres">
      <dgm:prSet presAssocID="{B5902EB5-AB7D-4A64-938D-7B31D6473098}" presName="vert1" presStyleCnt="0"/>
      <dgm:spPr/>
    </dgm:pt>
    <dgm:pt modelId="{2BC198DD-7B21-44BD-87C4-2847671D1A67}" type="pres">
      <dgm:prSet presAssocID="{ED46DCD5-D6CD-4E7E-A588-300B70D8BFA2}" presName="thickLine" presStyleLbl="alignNode1" presStyleIdx="1" presStyleCnt="3"/>
      <dgm:spPr/>
    </dgm:pt>
    <dgm:pt modelId="{80DD31A7-54F4-4E16-8162-694E37F458A0}" type="pres">
      <dgm:prSet presAssocID="{ED46DCD5-D6CD-4E7E-A588-300B70D8BFA2}" presName="horz1" presStyleCnt="0"/>
      <dgm:spPr/>
    </dgm:pt>
    <dgm:pt modelId="{D6BF18C6-742E-4020-875A-EE717358AF60}" type="pres">
      <dgm:prSet presAssocID="{ED46DCD5-D6CD-4E7E-A588-300B70D8BFA2}" presName="tx1" presStyleLbl="revTx" presStyleIdx="1" presStyleCnt="3"/>
      <dgm:spPr/>
    </dgm:pt>
    <dgm:pt modelId="{740725E3-35A2-4894-855D-286D48CD9B2A}" type="pres">
      <dgm:prSet presAssocID="{ED46DCD5-D6CD-4E7E-A588-300B70D8BFA2}" presName="vert1" presStyleCnt="0"/>
      <dgm:spPr/>
    </dgm:pt>
    <dgm:pt modelId="{AF1A01FA-8893-4A21-A0BA-0B22D277E54C}" type="pres">
      <dgm:prSet presAssocID="{9C2C664E-C7D2-4A7B-9A08-2AF113C7F369}" presName="thickLine" presStyleLbl="alignNode1" presStyleIdx="2" presStyleCnt="3"/>
      <dgm:spPr/>
    </dgm:pt>
    <dgm:pt modelId="{D6BE08E3-5D8D-4557-92B7-4DFD443EA3D2}" type="pres">
      <dgm:prSet presAssocID="{9C2C664E-C7D2-4A7B-9A08-2AF113C7F369}" presName="horz1" presStyleCnt="0"/>
      <dgm:spPr/>
    </dgm:pt>
    <dgm:pt modelId="{F28FB344-AEA3-4E98-83EF-20BEBC3AC25D}" type="pres">
      <dgm:prSet presAssocID="{9C2C664E-C7D2-4A7B-9A08-2AF113C7F369}" presName="tx1" presStyleLbl="revTx" presStyleIdx="2" presStyleCnt="3"/>
      <dgm:spPr/>
    </dgm:pt>
    <dgm:pt modelId="{B51CCD22-27A1-4E1F-958B-3034BFA716F9}" type="pres">
      <dgm:prSet presAssocID="{9C2C664E-C7D2-4A7B-9A08-2AF113C7F369}" presName="vert1" presStyleCnt="0"/>
      <dgm:spPr/>
    </dgm:pt>
  </dgm:ptLst>
  <dgm:cxnLst>
    <dgm:cxn modelId="{0EDD502F-E300-4278-81A0-2FCD8B30DEA2}" type="presOf" srcId="{9C2C664E-C7D2-4A7B-9A08-2AF113C7F369}" destId="{F28FB344-AEA3-4E98-83EF-20BEBC3AC25D}" srcOrd="0" destOrd="0" presId="urn:microsoft.com/office/officeart/2008/layout/LinedList"/>
    <dgm:cxn modelId="{4DCDED2F-B172-4815-B0C0-AE7D84A06A81}" type="presOf" srcId="{B01C73DF-66BB-445D-ABA9-3BAE9DD61750}" destId="{D201E7C5-77E1-4B55-B818-13EBAC340B7C}" srcOrd="0" destOrd="0" presId="urn:microsoft.com/office/officeart/2008/layout/LinedList"/>
    <dgm:cxn modelId="{BE7F933B-FADD-490F-B7E5-73B740C954E3}" srcId="{B01C73DF-66BB-445D-ABA9-3BAE9DD61750}" destId="{ED46DCD5-D6CD-4E7E-A588-300B70D8BFA2}" srcOrd="1" destOrd="0" parTransId="{0A82E22C-16E6-46D0-A72D-DBE0A441D5D4}" sibTransId="{191D86F4-AF5B-419F-907A-D56D673032E7}"/>
    <dgm:cxn modelId="{09F65D42-8F2C-46AD-AC18-E9D52B76C58D}" type="presOf" srcId="{ED46DCD5-D6CD-4E7E-A588-300B70D8BFA2}" destId="{D6BF18C6-742E-4020-875A-EE717358AF60}" srcOrd="0" destOrd="0" presId="urn:microsoft.com/office/officeart/2008/layout/LinedList"/>
    <dgm:cxn modelId="{8BA1074F-71F0-4FCD-A988-AD87316C845D}" type="presOf" srcId="{B5902EB5-AB7D-4A64-938D-7B31D6473098}" destId="{A3BD3A7E-B1A0-47E5-84BE-52B8B56322C7}" srcOrd="0" destOrd="0" presId="urn:microsoft.com/office/officeart/2008/layout/LinedList"/>
    <dgm:cxn modelId="{EA287958-F384-49C2-9E5E-FA1F65ED380C}" srcId="{B01C73DF-66BB-445D-ABA9-3BAE9DD61750}" destId="{9C2C664E-C7D2-4A7B-9A08-2AF113C7F369}" srcOrd="2" destOrd="0" parTransId="{8885B968-66A7-4379-9A0C-B39C2B40CE86}" sibTransId="{90DFA526-0561-4088-ABC0-63B8B9C8E4FA}"/>
    <dgm:cxn modelId="{C3B578AF-AE68-489D-BD65-A9A7654C0215}" srcId="{B01C73DF-66BB-445D-ABA9-3BAE9DD61750}" destId="{B5902EB5-AB7D-4A64-938D-7B31D6473098}" srcOrd="0" destOrd="0" parTransId="{8C02E512-11C9-43D7-9FA6-1907434A5E35}" sibTransId="{AE6C76E7-6DFC-45F5-90E1-B47D19562591}"/>
    <dgm:cxn modelId="{C523B12F-7810-4ED2-95C8-C0DAB76D0721}" type="presParOf" srcId="{D201E7C5-77E1-4B55-B818-13EBAC340B7C}" destId="{CC91380D-6A29-4E0E-B7BB-6857EC263668}" srcOrd="0" destOrd="0" presId="urn:microsoft.com/office/officeart/2008/layout/LinedList"/>
    <dgm:cxn modelId="{3985111D-3484-4995-BAAC-977DF0AF9745}" type="presParOf" srcId="{D201E7C5-77E1-4B55-B818-13EBAC340B7C}" destId="{F043274E-03D2-4EB0-838F-7605E9F154EC}" srcOrd="1" destOrd="0" presId="urn:microsoft.com/office/officeart/2008/layout/LinedList"/>
    <dgm:cxn modelId="{E40C0CAD-263A-49F6-B37D-E0104B3637F3}" type="presParOf" srcId="{F043274E-03D2-4EB0-838F-7605E9F154EC}" destId="{A3BD3A7E-B1A0-47E5-84BE-52B8B56322C7}" srcOrd="0" destOrd="0" presId="urn:microsoft.com/office/officeart/2008/layout/LinedList"/>
    <dgm:cxn modelId="{6E93F183-7E9C-4B91-A005-9F21A805E9A8}" type="presParOf" srcId="{F043274E-03D2-4EB0-838F-7605E9F154EC}" destId="{8250DA58-7685-4F27-BCEE-4430BF8A9C65}" srcOrd="1" destOrd="0" presId="urn:microsoft.com/office/officeart/2008/layout/LinedList"/>
    <dgm:cxn modelId="{D2CA6BCE-8758-4DC2-B5FE-DE8BD0F5276C}" type="presParOf" srcId="{D201E7C5-77E1-4B55-B818-13EBAC340B7C}" destId="{2BC198DD-7B21-44BD-87C4-2847671D1A67}" srcOrd="2" destOrd="0" presId="urn:microsoft.com/office/officeart/2008/layout/LinedList"/>
    <dgm:cxn modelId="{C85F507F-1C9B-4985-AA42-34EED448C514}" type="presParOf" srcId="{D201E7C5-77E1-4B55-B818-13EBAC340B7C}" destId="{80DD31A7-54F4-4E16-8162-694E37F458A0}" srcOrd="3" destOrd="0" presId="urn:microsoft.com/office/officeart/2008/layout/LinedList"/>
    <dgm:cxn modelId="{7FDC77B0-5F12-455A-9885-6404F7AEF372}" type="presParOf" srcId="{80DD31A7-54F4-4E16-8162-694E37F458A0}" destId="{D6BF18C6-742E-4020-875A-EE717358AF60}" srcOrd="0" destOrd="0" presId="urn:microsoft.com/office/officeart/2008/layout/LinedList"/>
    <dgm:cxn modelId="{43150FF2-71E8-4973-9DA0-AD0D009B167D}" type="presParOf" srcId="{80DD31A7-54F4-4E16-8162-694E37F458A0}" destId="{740725E3-35A2-4894-855D-286D48CD9B2A}" srcOrd="1" destOrd="0" presId="urn:microsoft.com/office/officeart/2008/layout/LinedList"/>
    <dgm:cxn modelId="{EAA25714-25FB-46C2-88E5-F24F963F09BF}" type="presParOf" srcId="{D201E7C5-77E1-4B55-B818-13EBAC340B7C}" destId="{AF1A01FA-8893-4A21-A0BA-0B22D277E54C}" srcOrd="4" destOrd="0" presId="urn:microsoft.com/office/officeart/2008/layout/LinedList"/>
    <dgm:cxn modelId="{503EE78B-57D5-4500-8498-BBB0F0D36F78}" type="presParOf" srcId="{D201E7C5-77E1-4B55-B818-13EBAC340B7C}" destId="{D6BE08E3-5D8D-4557-92B7-4DFD443EA3D2}" srcOrd="5" destOrd="0" presId="urn:microsoft.com/office/officeart/2008/layout/LinedList"/>
    <dgm:cxn modelId="{19CD3D04-A842-43A8-B043-AF7233A70993}" type="presParOf" srcId="{D6BE08E3-5D8D-4557-92B7-4DFD443EA3D2}" destId="{F28FB344-AEA3-4E98-83EF-20BEBC3AC25D}" srcOrd="0" destOrd="0" presId="urn:microsoft.com/office/officeart/2008/layout/LinedList"/>
    <dgm:cxn modelId="{4C1A431C-8B79-4A5B-BFC1-F7E6DE932F34}" type="presParOf" srcId="{D6BE08E3-5D8D-4557-92B7-4DFD443EA3D2}" destId="{B51CCD22-27A1-4E1F-958B-3034BFA716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0816CB-DD04-4A95-83E9-D3E95338875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7856AF-42FF-4715-B1C1-C733ECF672CB}">
      <dgm:prSet/>
      <dgm:spPr/>
      <dgm:t>
        <a:bodyPr/>
        <a:lstStyle/>
        <a:p>
          <a:r>
            <a:rPr lang="pt-BR" dirty="0"/>
            <a:t>Gera e interpreta sinais de RF</a:t>
          </a:r>
          <a:endParaRPr lang="en-US" dirty="0"/>
        </a:p>
      </dgm:t>
    </dgm:pt>
    <dgm:pt modelId="{01C9C558-F730-49A6-8F25-37F947058F54}" type="parTrans" cxnId="{3D841B2E-73FE-4947-805E-17BFE82728F8}">
      <dgm:prSet/>
      <dgm:spPr/>
      <dgm:t>
        <a:bodyPr/>
        <a:lstStyle/>
        <a:p>
          <a:endParaRPr lang="en-US"/>
        </a:p>
      </dgm:t>
    </dgm:pt>
    <dgm:pt modelId="{273692F8-6EBE-4561-8077-0F92BA9488A6}" type="sibTrans" cxnId="{3D841B2E-73FE-4947-805E-17BFE82728F8}">
      <dgm:prSet phldrT="01" phldr="0"/>
      <dgm:spPr/>
      <dgm:t>
        <a:bodyPr/>
        <a:lstStyle/>
        <a:p>
          <a:endParaRPr lang="en-US" dirty="0"/>
        </a:p>
      </dgm:t>
    </dgm:pt>
    <dgm:pt modelId="{125AEF6C-936C-497D-8950-9164FC419630}">
      <dgm:prSet/>
      <dgm:spPr/>
      <dgm:t>
        <a:bodyPr/>
        <a:lstStyle/>
        <a:p>
          <a:r>
            <a:rPr lang="pt-BR" dirty="0"/>
            <a:t>Modula e </a:t>
          </a:r>
          <a:r>
            <a:rPr lang="pt-BR" dirty="0" err="1"/>
            <a:t>Demodula</a:t>
          </a:r>
          <a:r>
            <a:rPr lang="pt-BR" dirty="0"/>
            <a:t> Dados</a:t>
          </a:r>
          <a:endParaRPr lang="en-US" dirty="0"/>
        </a:p>
      </dgm:t>
    </dgm:pt>
    <dgm:pt modelId="{387F732A-F3EE-4904-A99C-1C92BD307654}" type="parTrans" cxnId="{0F5DE389-1A03-4643-85E0-C6E9D88154F7}">
      <dgm:prSet/>
      <dgm:spPr/>
      <dgm:t>
        <a:bodyPr/>
        <a:lstStyle/>
        <a:p>
          <a:endParaRPr lang="en-US"/>
        </a:p>
      </dgm:t>
    </dgm:pt>
    <dgm:pt modelId="{950787EC-6B5F-4D5A-B3EE-567671EBA1A5}" type="sibTrans" cxnId="{0F5DE389-1A03-4643-85E0-C6E9D88154F7}">
      <dgm:prSet phldrT="02" phldr="0"/>
      <dgm:spPr/>
      <dgm:t>
        <a:bodyPr/>
        <a:lstStyle/>
        <a:p>
          <a:endParaRPr lang="en-US" dirty="0"/>
        </a:p>
      </dgm:t>
    </dgm:pt>
    <dgm:pt modelId="{E91D6D0F-3B9C-4CB5-8CB2-4982F021C3E0}" type="pres">
      <dgm:prSet presAssocID="{4A0816CB-DD04-4A95-83E9-D3E9533887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658838-4670-411C-8D15-DBE83DB0E296}" type="pres">
      <dgm:prSet presAssocID="{ED7856AF-42FF-4715-B1C1-C733ECF672CB}" presName="hierRoot1" presStyleCnt="0"/>
      <dgm:spPr/>
    </dgm:pt>
    <dgm:pt modelId="{4BB0F291-E41B-41C1-89D0-DE9879AC27DA}" type="pres">
      <dgm:prSet presAssocID="{ED7856AF-42FF-4715-B1C1-C733ECF672CB}" presName="composite" presStyleCnt="0"/>
      <dgm:spPr/>
    </dgm:pt>
    <dgm:pt modelId="{F30CB563-6337-41D6-A732-BEE94F37AF30}" type="pres">
      <dgm:prSet presAssocID="{ED7856AF-42FF-4715-B1C1-C733ECF672CB}" presName="background" presStyleLbl="node0" presStyleIdx="0" presStyleCnt="2"/>
      <dgm:spPr/>
    </dgm:pt>
    <dgm:pt modelId="{4CFB0A7F-2926-46AF-A6D6-D37FB55B20C1}" type="pres">
      <dgm:prSet presAssocID="{ED7856AF-42FF-4715-B1C1-C733ECF672CB}" presName="text" presStyleLbl="fgAcc0" presStyleIdx="0" presStyleCnt="2">
        <dgm:presLayoutVars>
          <dgm:chPref val="3"/>
        </dgm:presLayoutVars>
      </dgm:prSet>
      <dgm:spPr/>
    </dgm:pt>
    <dgm:pt modelId="{0282A7B5-396B-4D87-90CD-E874D210E6C1}" type="pres">
      <dgm:prSet presAssocID="{ED7856AF-42FF-4715-B1C1-C733ECF672CB}" presName="hierChild2" presStyleCnt="0"/>
      <dgm:spPr/>
    </dgm:pt>
    <dgm:pt modelId="{3928241B-DA56-4833-A1F4-F6ADBEFC3FC4}" type="pres">
      <dgm:prSet presAssocID="{125AEF6C-936C-497D-8950-9164FC419630}" presName="hierRoot1" presStyleCnt="0"/>
      <dgm:spPr/>
    </dgm:pt>
    <dgm:pt modelId="{79A2A035-4736-49BD-B578-1C08E353627F}" type="pres">
      <dgm:prSet presAssocID="{125AEF6C-936C-497D-8950-9164FC419630}" presName="composite" presStyleCnt="0"/>
      <dgm:spPr/>
    </dgm:pt>
    <dgm:pt modelId="{461D747F-EE85-47AC-916C-496443206667}" type="pres">
      <dgm:prSet presAssocID="{125AEF6C-936C-497D-8950-9164FC419630}" presName="background" presStyleLbl="node0" presStyleIdx="1" presStyleCnt="2"/>
      <dgm:spPr/>
    </dgm:pt>
    <dgm:pt modelId="{7DB4CBCC-4B45-46B2-8834-C064D49BFFB7}" type="pres">
      <dgm:prSet presAssocID="{125AEF6C-936C-497D-8950-9164FC419630}" presName="text" presStyleLbl="fgAcc0" presStyleIdx="1" presStyleCnt="2">
        <dgm:presLayoutVars>
          <dgm:chPref val="3"/>
        </dgm:presLayoutVars>
      </dgm:prSet>
      <dgm:spPr/>
    </dgm:pt>
    <dgm:pt modelId="{69047AEE-68DF-4900-A174-DF231F4F4148}" type="pres">
      <dgm:prSet presAssocID="{125AEF6C-936C-497D-8950-9164FC419630}" presName="hierChild2" presStyleCnt="0"/>
      <dgm:spPr/>
    </dgm:pt>
  </dgm:ptLst>
  <dgm:cxnLst>
    <dgm:cxn modelId="{82C80900-2006-4072-BC9C-1473ADC520CF}" type="presOf" srcId="{ED7856AF-42FF-4715-B1C1-C733ECF672CB}" destId="{4CFB0A7F-2926-46AF-A6D6-D37FB55B20C1}" srcOrd="0" destOrd="0" presId="urn:microsoft.com/office/officeart/2005/8/layout/hierarchy1"/>
    <dgm:cxn modelId="{3D841B2E-73FE-4947-805E-17BFE82728F8}" srcId="{4A0816CB-DD04-4A95-83E9-D3E953388756}" destId="{ED7856AF-42FF-4715-B1C1-C733ECF672CB}" srcOrd="0" destOrd="0" parTransId="{01C9C558-F730-49A6-8F25-37F947058F54}" sibTransId="{273692F8-6EBE-4561-8077-0F92BA9488A6}"/>
    <dgm:cxn modelId="{0F5DE389-1A03-4643-85E0-C6E9D88154F7}" srcId="{4A0816CB-DD04-4A95-83E9-D3E953388756}" destId="{125AEF6C-936C-497D-8950-9164FC419630}" srcOrd="1" destOrd="0" parTransId="{387F732A-F3EE-4904-A99C-1C92BD307654}" sibTransId="{950787EC-6B5F-4D5A-B3EE-567671EBA1A5}"/>
    <dgm:cxn modelId="{02307ABF-2057-4EEE-885B-79BC23C001CE}" type="presOf" srcId="{125AEF6C-936C-497D-8950-9164FC419630}" destId="{7DB4CBCC-4B45-46B2-8834-C064D49BFFB7}" srcOrd="0" destOrd="0" presId="urn:microsoft.com/office/officeart/2005/8/layout/hierarchy1"/>
    <dgm:cxn modelId="{2B47E0F6-0795-44B6-9185-B8EAFC064440}" type="presOf" srcId="{4A0816CB-DD04-4A95-83E9-D3E953388756}" destId="{E91D6D0F-3B9C-4CB5-8CB2-4982F021C3E0}" srcOrd="0" destOrd="0" presId="urn:microsoft.com/office/officeart/2005/8/layout/hierarchy1"/>
    <dgm:cxn modelId="{1DA817F0-9DE3-4CA1-B8EE-867D0310E5A5}" type="presParOf" srcId="{E91D6D0F-3B9C-4CB5-8CB2-4982F021C3E0}" destId="{44658838-4670-411C-8D15-DBE83DB0E296}" srcOrd="0" destOrd="0" presId="urn:microsoft.com/office/officeart/2005/8/layout/hierarchy1"/>
    <dgm:cxn modelId="{CDC1E0B4-89FA-4749-8843-D4C5CE7B5FF0}" type="presParOf" srcId="{44658838-4670-411C-8D15-DBE83DB0E296}" destId="{4BB0F291-E41B-41C1-89D0-DE9879AC27DA}" srcOrd="0" destOrd="0" presId="urn:microsoft.com/office/officeart/2005/8/layout/hierarchy1"/>
    <dgm:cxn modelId="{D7042C28-38D1-430E-A0E3-9C194EECF050}" type="presParOf" srcId="{4BB0F291-E41B-41C1-89D0-DE9879AC27DA}" destId="{F30CB563-6337-41D6-A732-BEE94F37AF30}" srcOrd="0" destOrd="0" presId="urn:microsoft.com/office/officeart/2005/8/layout/hierarchy1"/>
    <dgm:cxn modelId="{02071616-E23D-4AA3-A5F4-1B60B9924921}" type="presParOf" srcId="{4BB0F291-E41B-41C1-89D0-DE9879AC27DA}" destId="{4CFB0A7F-2926-46AF-A6D6-D37FB55B20C1}" srcOrd="1" destOrd="0" presId="urn:microsoft.com/office/officeart/2005/8/layout/hierarchy1"/>
    <dgm:cxn modelId="{807FD5B8-E09B-4ECB-905B-AB73316C53F4}" type="presParOf" srcId="{44658838-4670-411C-8D15-DBE83DB0E296}" destId="{0282A7B5-396B-4D87-90CD-E874D210E6C1}" srcOrd="1" destOrd="0" presId="urn:microsoft.com/office/officeart/2005/8/layout/hierarchy1"/>
    <dgm:cxn modelId="{329C4558-FDE6-4DDD-8977-4E83698C3339}" type="presParOf" srcId="{E91D6D0F-3B9C-4CB5-8CB2-4982F021C3E0}" destId="{3928241B-DA56-4833-A1F4-F6ADBEFC3FC4}" srcOrd="1" destOrd="0" presId="urn:microsoft.com/office/officeart/2005/8/layout/hierarchy1"/>
    <dgm:cxn modelId="{99417A8A-B53C-43C2-ABA5-65CBB8581683}" type="presParOf" srcId="{3928241B-DA56-4833-A1F4-F6ADBEFC3FC4}" destId="{79A2A035-4736-49BD-B578-1C08E353627F}" srcOrd="0" destOrd="0" presId="urn:microsoft.com/office/officeart/2005/8/layout/hierarchy1"/>
    <dgm:cxn modelId="{CB6712F2-B305-4F51-8DB2-298ACD5752B1}" type="presParOf" srcId="{79A2A035-4736-49BD-B578-1C08E353627F}" destId="{461D747F-EE85-47AC-916C-496443206667}" srcOrd="0" destOrd="0" presId="urn:microsoft.com/office/officeart/2005/8/layout/hierarchy1"/>
    <dgm:cxn modelId="{B1B6794F-7717-401D-9289-F0A067DFF453}" type="presParOf" srcId="{79A2A035-4736-49BD-B578-1C08E353627F}" destId="{7DB4CBCC-4B45-46B2-8834-C064D49BFFB7}" srcOrd="1" destOrd="0" presId="urn:microsoft.com/office/officeart/2005/8/layout/hierarchy1"/>
    <dgm:cxn modelId="{EC53C46E-E412-4EC1-A06C-580D9BCE7CC5}" type="presParOf" srcId="{3928241B-DA56-4833-A1F4-F6ADBEFC3FC4}" destId="{69047AEE-68DF-4900-A174-DF231F4F41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0816CB-DD04-4A95-83E9-D3E95338875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7856AF-42FF-4715-B1C1-C733ECF672CB}">
      <dgm:prSet/>
      <dgm:spPr/>
      <dgm:t>
        <a:bodyPr lIns="0" tIns="0"/>
        <a:lstStyle/>
        <a:p>
          <a:r>
            <a:rPr lang="pt-BR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rPr>
            <a:t>Canal entre o leitor e a aplicação</a:t>
          </a:r>
          <a:endParaRPr lang="en-US" dirty="0"/>
        </a:p>
      </dgm:t>
    </dgm:pt>
    <dgm:pt modelId="{01C9C558-F730-49A6-8F25-37F947058F54}" type="parTrans" cxnId="{3D841B2E-73FE-4947-805E-17BFE82728F8}">
      <dgm:prSet/>
      <dgm:spPr/>
      <dgm:t>
        <a:bodyPr/>
        <a:lstStyle/>
        <a:p>
          <a:endParaRPr lang="en-US"/>
        </a:p>
      </dgm:t>
    </dgm:pt>
    <dgm:pt modelId="{273692F8-6EBE-4561-8077-0F92BA9488A6}" type="sibTrans" cxnId="{3D841B2E-73FE-4947-805E-17BFE82728F8}">
      <dgm:prSet phldrT="01" phldr="0"/>
      <dgm:spPr/>
      <dgm:t>
        <a:bodyPr/>
        <a:lstStyle/>
        <a:p>
          <a:endParaRPr lang="en-US" dirty="0"/>
        </a:p>
      </dgm:t>
    </dgm:pt>
    <dgm:pt modelId="{125AEF6C-936C-497D-8950-9164FC419630}">
      <dgm:prSet/>
      <dgm:spPr/>
      <dgm:t>
        <a:bodyPr lIns="0" tIns="0"/>
        <a:lstStyle/>
        <a:p>
          <a:r>
            <a:rPr lang="pt-BR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rPr>
            <a:t>Protocolos seriais ou sem fio</a:t>
          </a:r>
          <a:endParaRPr lang="en-US" dirty="0"/>
        </a:p>
      </dgm:t>
    </dgm:pt>
    <dgm:pt modelId="{387F732A-F3EE-4904-A99C-1C92BD307654}" type="parTrans" cxnId="{0F5DE389-1A03-4643-85E0-C6E9D88154F7}">
      <dgm:prSet/>
      <dgm:spPr/>
      <dgm:t>
        <a:bodyPr/>
        <a:lstStyle/>
        <a:p>
          <a:endParaRPr lang="en-US"/>
        </a:p>
      </dgm:t>
    </dgm:pt>
    <dgm:pt modelId="{950787EC-6B5F-4D5A-B3EE-567671EBA1A5}" type="sibTrans" cxnId="{0F5DE389-1A03-4643-85E0-C6E9D88154F7}">
      <dgm:prSet phldrT="02" phldr="0"/>
      <dgm:spPr/>
      <dgm:t>
        <a:bodyPr/>
        <a:lstStyle/>
        <a:p>
          <a:endParaRPr lang="en-US" dirty="0"/>
        </a:p>
      </dgm:t>
    </dgm:pt>
    <dgm:pt modelId="{E91D6D0F-3B9C-4CB5-8CB2-4982F021C3E0}" type="pres">
      <dgm:prSet presAssocID="{4A0816CB-DD04-4A95-83E9-D3E9533887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658838-4670-411C-8D15-DBE83DB0E296}" type="pres">
      <dgm:prSet presAssocID="{ED7856AF-42FF-4715-B1C1-C733ECF672CB}" presName="hierRoot1" presStyleCnt="0"/>
      <dgm:spPr/>
    </dgm:pt>
    <dgm:pt modelId="{4BB0F291-E41B-41C1-89D0-DE9879AC27DA}" type="pres">
      <dgm:prSet presAssocID="{ED7856AF-42FF-4715-B1C1-C733ECF672CB}" presName="composite" presStyleCnt="0"/>
      <dgm:spPr/>
    </dgm:pt>
    <dgm:pt modelId="{F30CB563-6337-41D6-A732-BEE94F37AF30}" type="pres">
      <dgm:prSet presAssocID="{ED7856AF-42FF-4715-B1C1-C733ECF672CB}" presName="background" presStyleLbl="node0" presStyleIdx="0" presStyleCnt="2"/>
      <dgm:spPr/>
    </dgm:pt>
    <dgm:pt modelId="{4CFB0A7F-2926-46AF-A6D6-D37FB55B20C1}" type="pres">
      <dgm:prSet presAssocID="{ED7856AF-42FF-4715-B1C1-C733ECF672CB}" presName="text" presStyleLbl="fgAcc0" presStyleIdx="0" presStyleCnt="2">
        <dgm:presLayoutVars>
          <dgm:chPref val="3"/>
        </dgm:presLayoutVars>
      </dgm:prSet>
      <dgm:spPr/>
    </dgm:pt>
    <dgm:pt modelId="{0282A7B5-396B-4D87-90CD-E874D210E6C1}" type="pres">
      <dgm:prSet presAssocID="{ED7856AF-42FF-4715-B1C1-C733ECF672CB}" presName="hierChild2" presStyleCnt="0"/>
      <dgm:spPr/>
    </dgm:pt>
    <dgm:pt modelId="{3928241B-DA56-4833-A1F4-F6ADBEFC3FC4}" type="pres">
      <dgm:prSet presAssocID="{125AEF6C-936C-497D-8950-9164FC419630}" presName="hierRoot1" presStyleCnt="0"/>
      <dgm:spPr/>
    </dgm:pt>
    <dgm:pt modelId="{79A2A035-4736-49BD-B578-1C08E353627F}" type="pres">
      <dgm:prSet presAssocID="{125AEF6C-936C-497D-8950-9164FC419630}" presName="composite" presStyleCnt="0"/>
      <dgm:spPr/>
    </dgm:pt>
    <dgm:pt modelId="{461D747F-EE85-47AC-916C-496443206667}" type="pres">
      <dgm:prSet presAssocID="{125AEF6C-936C-497D-8950-9164FC419630}" presName="background" presStyleLbl="node0" presStyleIdx="1" presStyleCnt="2"/>
      <dgm:spPr/>
    </dgm:pt>
    <dgm:pt modelId="{7DB4CBCC-4B45-46B2-8834-C064D49BFFB7}" type="pres">
      <dgm:prSet presAssocID="{125AEF6C-936C-497D-8950-9164FC419630}" presName="text" presStyleLbl="fgAcc0" presStyleIdx="1" presStyleCnt="2">
        <dgm:presLayoutVars>
          <dgm:chPref val="3"/>
        </dgm:presLayoutVars>
      </dgm:prSet>
      <dgm:spPr/>
    </dgm:pt>
    <dgm:pt modelId="{69047AEE-68DF-4900-A174-DF231F4F4148}" type="pres">
      <dgm:prSet presAssocID="{125AEF6C-936C-497D-8950-9164FC419630}" presName="hierChild2" presStyleCnt="0"/>
      <dgm:spPr/>
    </dgm:pt>
  </dgm:ptLst>
  <dgm:cxnLst>
    <dgm:cxn modelId="{82C80900-2006-4072-BC9C-1473ADC520CF}" type="presOf" srcId="{ED7856AF-42FF-4715-B1C1-C733ECF672CB}" destId="{4CFB0A7F-2926-46AF-A6D6-D37FB55B20C1}" srcOrd="0" destOrd="0" presId="urn:microsoft.com/office/officeart/2005/8/layout/hierarchy1"/>
    <dgm:cxn modelId="{3D841B2E-73FE-4947-805E-17BFE82728F8}" srcId="{4A0816CB-DD04-4A95-83E9-D3E953388756}" destId="{ED7856AF-42FF-4715-B1C1-C733ECF672CB}" srcOrd="0" destOrd="0" parTransId="{01C9C558-F730-49A6-8F25-37F947058F54}" sibTransId="{273692F8-6EBE-4561-8077-0F92BA9488A6}"/>
    <dgm:cxn modelId="{0F5DE389-1A03-4643-85E0-C6E9D88154F7}" srcId="{4A0816CB-DD04-4A95-83E9-D3E953388756}" destId="{125AEF6C-936C-497D-8950-9164FC419630}" srcOrd="1" destOrd="0" parTransId="{387F732A-F3EE-4904-A99C-1C92BD307654}" sibTransId="{950787EC-6B5F-4D5A-B3EE-567671EBA1A5}"/>
    <dgm:cxn modelId="{02307ABF-2057-4EEE-885B-79BC23C001CE}" type="presOf" srcId="{125AEF6C-936C-497D-8950-9164FC419630}" destId="{7DB4CBCC-4B45-46B2-8834-C064D49BFFB7}" srcOrd="0" destOrd="0" presId="urn:microsoft.com/office/officeart/2005/8/layout/hierarchy1"/>
    <dgm:cxn modelId="{2B47E0F6-0795-44B6-9185-B8EAFC064440}" type="presOf" srcId="{4A0816CB-DD04-4A95-83E9-D3E953388756}" destId="{E91D6D0F-3B9C-4CB5-8CB2-4982F021C3E0}" srcOrd="0" destOrd="0" presId="urn:microsoft.com/office/officeart/2005/8/layout/hierarchy1"/>
    <dgm:cxn modelId="{1DA817F0-9DE3-4CA1-B8EE-867D0310E5A5}" type="presParOf" srcId="{E91D6D0F-3B9C-4CB5-8CB2-4982F021C3E0}" destId="{44658838-4670-411C-8D15-DBE83DB0E296}" srcOrd="0" destOrd="0" presId="urn:microsoft.com/office/officeart/2005/8/layout/hierarchy1"/>
    <dgm:cxn modelId="{CDC1E0B4-89FA-4749-8843-D4C5CE7B5FF0}" type="presParOf" srcId="{44658838-4670-411C-8D15-DBE83DB0E296}" destId="{4BB0F291-E41B-41C1-89D0-DE9879AC27DA}" srcOrd="0" destOrd="0" presId="urn:microsoft.com/office/officeart/2005/8/layout/hierarchy1"/>
    <dgm:cxn modelId="{D7042C28-38D1-430E-A0E3-9C194EECF050}" type="presParOf" srcId="{4BB0F291-E41B-41C1-89D0-DE9879AC27DA}" destId="{F30CB563-6337-41D6-A732-BEE94F37AF30}" srcOrd="0" destOrd="0" presId="urn:microsoft.com/office/officeart/2005/8/layout/hierarchy1"/>
    <dgm:cxn modelId="{02071616-E23D-4AA3-A5F4-1B60B9924921}" type="presParOf" srcId="{4BB0F291-E41B-41C1-89D0-DE9879AC27DA}" destId="{4CFB0A7F-2926-46AF-A6D6-D37FB55B20C1}" srcOrd="1" destOrd="0" presId="urn:microsoft.com/office/officeart/2005/8/layout/hierarchy1"/>
    <dgm:cxn modelId="{807FD5B8-E09B-4ECB-905B-AB73316C53F4}" type="presParOf" srcId="{44658838-4670-411C-8D15-DBE83DB0E296}" destId="{0282A7B5-396B-4D87-90CD-E874D210E6C1}" srcOrd="1" destOrd="0" presId="urn:microsoft.com/office/officeart/2005/8/layout/hierarchy1"/>
    <dgm:cxn modelId="{329C4558-FDE6-4DDD-8977-4E83698C3339}" type="presParOf" srcId="{E91D6D0F-3B9C-4CB5-8CB2-4982F021C3E0}" destId="{3928241B-DA56-4833-A1F4-F6ADBEFC3FC4}" srcOrd="1" destOrd="0" presId="urn:microsoft.com/office/officeart/2005/8/layout/hierarchy1"/>
    <dgm:cxn modelId="{99417A8A-B53C-43C2-ABA5-65CBB8581683}" type="presParOf" srcId="{3928241B-DA56-4833-A1F4-F6ADBEFC3FC4}" destId="{79A2A035-4736-49BD-B578-1C08E353627F}" srcOrd="0" destOrd="0" presId="urn:microsoft.com/office/officeart/2005/8/layout/hierarchy1"/>
    <dgm:cxn modelId="{CB6712F2-B305-4F51-8DB2-298ACD5752B1}" type="presParOf" srcId="{79A2A035-4736-49BD-B578-1C08E353627F}" destId="{461D747F-EE85-47AC-916C-496443206667}" srcOrd="0" destOrd="0" presId="urn:microsoft.com/office/officeart/2005/8/layout/hierarchy1"/>
    <dgm:cxn modelId="{B1B6794F-7717-401D-9289-F0A067DFF453}" type="presParOf" srcId="{79A2A035-4736-49BD-B578-1C08E353627F}" destId="{7DB4CBCC-4B45-46B2-8834-C064D49BFFB7}" srcOrd="1" destOrd="0" presId="urn:microsoft.com/office/officeart/2005/8/layout/hierarchy1"/>
    <dgm:cxn modelId="{EC53C46E-E412-4EC1-A06C-580D9BCE7CC5}" type="presParOf" srcId="{3928241B-DA56-4833-A1F4-F6ADBEFC3FC4}" destId="{69047AEE-68DF-4900-A174-DF231F4F41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0816CB-DD04-4A95-83E9-D3E95338875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7856AF-42FF-4715-B1C1-C733ECF672CB}">
      <dgm:prSet/>
      <dgm:spPr/>
      <dgm:t>
        <a:bodyPr lIns="0" tIns="0"/>
        <a:lstStyle/>
        <a:p>
          <a:r>
            <a:rPr lang="pt-BR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rPr>
            <a:t>Software que tratará as informações recebidas do leitor</a:t>
          </a:r>
          <a:endParaRPr lang="en-US" dirty="0"/>
        </a:p>
      </dgm:t>
    </dgm:pt>
    <dgm:pt modelId="{01C9C558-F730-49A6-8F25-37F947058F54}" type="parTrans" cxnId="{3D841B2E-73FE-4947-805E-17BFE82728F8}">
      <dgm:prSet/>
      <dgm:spPr/>
      <dgm:t>
        <a:bodyPr/>
        <a:lstStyle/>
        <a:p>
          <a:endParaRPr lang="en-US"/>
        </a:p>
      </dgm:t>
    </dgm:pt>
    <dgm:pt modelId="{273692F8-6EBE-4561-8077-0F92BA9488A6}" type="sibTrans" cxnId="{3D841B2E-73FE-4947-805E-17BFE82728F8}">
      <dgm:prSet phldrT="01" phldr="0"/>
      <dgm:spPr/>
      <dgm:t>
        <a:bodyPr/>
        <a:lstStyle/>
        <a:p>
          <a:endParaRPr lang="en-US" dirty="0"/>
        </a:p>
      </dgm:t>
    </dgm:pt>
    <dgm:pt modelId="{125AEF6C-936C-497D-8950-9164FC419630}">
      <dgm:prSet/>
      <dgm:spPr/>
      <dgm:t>
        <a:bodyPr lIns="0" tIns="0"/>
        <a:lstStyle/>
        <a:p>
          <a:r>
            <a:rPr lang="pt-BR" noProof="0" dirty="0"/>
            <a:t>Pode estar ligada</a:t>
          </a:r>
          <a:r>
            <a:rPr lang="en-US" dirty="0"/>
            <a:t> a </a:t>
          </a:r>
          <a:r>
            <a:rPr lang="pt-BR" dirty="0"/>
            <a:t>banco de dados ou ter UI para permitir tratar os dados</a:t>
          </a:r>
          <a:endParaRPr lang="en-US" dirty="0"/>
        </a:p>
      </dgm:t>
    </dgm:pt>
    <dgm:pt modelId="{387F732A-F3EE-4904-A99C-1C92BD307654}" type="parTrans" cxnId="{0F5DE389-1A03-4643-85E0-C6E9D88154F7}">
      <dgm:prSet/>
      <dgm:spPr/>
      <dgm:t>
        <a:bodyPr/>
        <a:lstStyle/>
        <a:p>
          <a:endParaRPr lang="en-US"/>
        </a:p>
      </dgm:t>
    </dgm:pt>
    <dgm:pt modelId="{950787EC-6B5F-4D5A-B3EE-567671EBA1A5}" type="sibTrans" cxnId="{0F5DE389-1A03-4643-85E0-C6E9D88154F7}">
      <dgm:prSet phldrT="02" phldr="0"/>
      <dgm:spPr/>
      <dgm:t>
        <a:bodyPr/>
        <a:lstStyle/>
        <a:p>
          <a:endParaRPr lang="en-US" dirty="0"/>
        </a:p>
      </dgm:t>
    </dgm:pt>
    <dgm:pt modelId="{E91D6D0F-3B9C-4CB5-8CB2-4982F021C3E0}" type="pres">
      <dgm:prSet presAssocID="{4A0816CB-DD04-4A95-83E9-D3E9533887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658838-4670-411C-8D15-DBE83DB0E296}" type="pres">
      <dgm:prSet presAssocID="{ED7856AF-42FF-4715-B1C1-C733ECF672CB}" presName="hierRoot1" presStyleCnt="0"/>
      <dgm:spPr/>
    </dgm:pt>
    <dgm:pt modelId="{4BB0F291-E41B-41C1-89D0-DE9879AC27DA}" type="pres">
      <dgm:prSet presAssocID="{ED7856AF-42FF-4715-B1C1-C733ECF672CB}" presName="composite" presStyleCnt="0"/>
      <dgm:spPr/>
    </dgm:pt>
    <dgm:pt modelId="{F30CB563-6337-41D6-A732-BEE94F37AF30}" type="pres">
      <dgm:prSet presAssocID="{ED7856AF-42FF-4715-B1C1-C733ECF672CB}" presName="background" presStyleLbl="node0" presStyleIdx="0" presStyleCnt="2"/>
      <dgm:spPr/>
    </dgm:pt>
    <dgm:pt modelId="{4CFB0A7F-2926-46AF-A6D6-D37FB55B20C1}" type="pres">
      <dgm:prSet presAssocID="{ED7856AF-42FF-4715-B1C1-C733ECF672CB}" presName="text" presStyleLbl="fgAcc0" presStyleIdx="0" presStyleCnt="2">
        <dgm:presLayoutVars>
          <dgm:chPref val="3"/>
        </dgm:presLayoutVars>
      </dgm:prSet>
      <dgm:spPr/>
    </dgm:pt>
    <dgm:pt modelId="{0282A7B5-396B-4D87-90CD-E874D210E6C1}" type="pres">
      <dgm:prSet presAssocID="{ED7856AF-42FF-4715-B1C1-C733ECF672CB}" presName="hierChild2" presStyleCnt="0"/>
      <dgm:spPr/>
    </dgm:pt>
    <dgm:pt modelId="{3928241B-DA56-4833-A1F4-F6ADBEFC3FC4}" type="pres">
      <dgm:prSet presAssocID="{125AEF6C-936C-497D-8950-9164FC419630}" presName="hierRoot1" presStyleCnt="0"/>
      <dgm:spPr/>
    </dgm:pt>
    <dgm:pt modelId="{79A2A035-4736-49BD-B578-1C08E353627F}" type="pres">
      <dgm:prSet presAssocID="{125AEF6C-936C-497D-8950-9164FC419630}" presName="composite" presStyleCnt="0"/>
      <dgm:spPr/>
    </dgm:pt>
    <dgm:pt modelId="{461D747F-EE85-47AC-916C-496443206667}" type="pres">
      <dgm:prSet presAssocID="{125AEF6C-936C-497D-8950-9164FC419630}" presName="background" presStyleLbl="node0" presStyleIdx="1" presStyleCnt="2"/>
      <dgm:spPr/>
    </dgm:pt>
    <dgm:pt modelId="{7DB4CBCC-4B45-46B2-8834-C064D49BFFB7}" type="pres">
      <dgm:prSet presAssocID="{125AEF6C-936C-497D-8950-9164FC419630}" presName="text" presStyleLbl="fgAcc0" presStyleIdx="1" presStyleCnt="2">
        <dgm:presLayoutVars>
          <dgm:chPref val="3"/>
        </dgm:presLayoutVars>
      </dgm:prSet>
      <dgm:spPr/>
    </dgm:pt>
    <dgm:pt modelId="{69047AEE-68DF-4900-A174-DF231F4F4148}" type="pres">
      <dgm:prSet presAssocID="{125AEF6C-936C-497D-8950-9164FC419630}" presName="hierChild2" presStyleCnt="0"/>
      <dgm:spPr/>
    </dgm:pt>
  </dgm:ptLst>
  <dgm:cxnLst>
    <dgm:cxn modelId="{82C80900-2006-4072-BC9C-1473ADC520CF}" type="presOf" srcId="{ED7856AF-42FF-4715-B1C1-C733ECF672CB}" destId="{4CFB0A7F-2926-46AF-A6D6-D37FB55B20C1}" srcOrd="0" destOrd="0" presId="urn:microsoft.com/office/officeart/2005/8/layout/hierarchy1"/>
    <dgm:cxn modelId="{3D841B2E-73FE-4947-805E-17BFE82728F8}" srcId="{4A0816CB-DD04-4A95-83E9-D3E953388756}" destId="{ED7856AF-42FF-4715-B1C1-C733ECF672CB}" srcOrd="0" destOrd="0" parTransId="{01C9C558-F730-49A6-8F25-37F947058F54}" sibTransId="{273692F8-6EBE-4561-8077-0F92BA9488A6}"/>
    <dgm:cxn modelId="{0F5DE389-1A03-4643-85E0-C6E9D88154F7}" srcId="{4A0816CB-DD04-4A95-83E9-D3E953388756}" destId="{125AEF6C-936C-497D-8950-9164FC419630}" srcOrd="1" destOrd="0" parTransId="{387F732A-F3EE-4904-A99C-1C92BD307654}" sibTransId="{950787EC-6B5F-4D5A-B3EE-567671EBA1A5}"/>
    <dgm:cxn modelId="{02307ABF-2057-4EEE-885B-79BC23C001CE}" type="presOf" srcId="{125AEF6C-936C-497D-8950-9164FC419630}" destId="{7DB4CBCC-4B45-46B2-8834-C064D49BFFB7}" srcOrd="0" destOrd="0" presId="urn:microsoft.com/office/officeart/2005/8/layout/hierarchy1"/>
    <dgm:cxn modelId="{2B47E0F6-0795-44B6-9185-B8EAFC064440}" type="presOf" srcId="{4A0816CB-DD04-4A95-83E9-D3E953388756}" destId="{E91D6D0F-3B9C-4CB5-8CB2-4982F021C3E0}" srcOrd="0" destOrd="0" presId="urn:microsoft.com/office/officeart/2005/8/layout/hierarchy1"/>
    <dgm:cxn modelId="{1DA817F0-9DE3-4CA1-B8EE-867D0310E5A5}" type="presParOf" srcId="{E91D6D0F-3B9C-4CB5-8CB2-4982F021C3E0}" destId="{44658838-4670-411C-8D15-DBE83DB0E296}" srcOrd="0" destOrd="0" presId="urn:microsoft.com/office/officeart/2005/8/layout/hierarchy1"/>
    <dgm:cxn modelId="{CDC1E0B4-89FA-4749-8843-D4C5CE7B5FF0}" type="presParOf" srcId="{44658838-4670-411C-8D15-DBE83DB0E296}" destId="{4BB0F291-E41B-41C1-89D0-DE9879AC27DA}" srcOrd="0" destOrd="0" presId="urn:microsoft.com/office/officeart/2005/8/layout/hierarchy1"/>
    <dgm:cxn modelId="{D7042C28-38D1-430E-A0E3-9C194EECF050}" type="presParOf" srcId="{4BB0F291-E41B-41C1-89D0-DE9879AC27DA}" destId="{F30CB563-6337-41D6-A732-BEE94F37AF30}" srcOrd="0" destOrd="0" presId="urn:microsoft.com/office/officeart/2005/8/layout/hierarchy1"/>
    <dgm:cxn modelId="{02071616-E23D-4AA3-A5F4-1B60B9924921}" type="presParOf" srcId="{4BB0F291-E41B-41C1-89D0-DE9879AC27DA}" destId="{4CFB0A7F-2926-46AF-A6D6-D37FB55B20C1}" srcOrd="1" destOrd="0" presId="urn:microsoft.com/office/officeart/2005/8/layout/hierarchy1"/>
    <dgm:cxn modelId="{807FD5B8-E09B-4ECB-905B-AB73316C53F4}" type="presParOf" srcId="{44658838-4670-411C-8D15-DBE83DB0E296}" destId="{0282A7B5-396B-4D87-90CD-E874D210E6C1}" srcOrd="1" destOrd="0" presId="urn:microsoft.com/office/officeart/2005/8/layout/hierarchy1"/>
    <dgm:cxn modelId="{329C4558-FDE6-4DDD-8977-4E83698C3339}" type="presParOf" srcId="{E91D6D0F-3B9C-4CB5-8CB2-4982F021C3E0}" destId="{3928241B-DA56-4833-A1F4-F6ADBEFC3FC4}" srcOrd="1" destOrd="0" presId="urn:microsoft.com/office/officeart/2005/8/layout/hierarchy1"/>
    <dgm:cxn modelId="{99417A8A-B53C-43C2-ABA5-65CBB8581683}" type="presParOf" srcId="{3928241B-DA56-4833-A1F4-F6ADBEFC3FC4}" destId="{79A2A035-4736-49BD-B578-1C08E353627F}" srcOrd="0" destOrd="0" presId="urn:microsoft.com/office/officeart/2005/8/layout/hierarchy1"/>
    <dgm:cxn modelId="{CB6712F2-B305-4F51-8DB2-298ACD5752B1}" type="presParOf" srcId="{79A2A035-4736-49BD-B578-1C08E353627F}" destId="{461D747F-EE85-47AC-916C-496443206667}" srcOrd="0" destOrd="0" presId="urn:microsoft.com/office/officeart/2005/8/layout/hierarchy1"/>
    <dgm:cxn modelId="{B1B6794F-7717-401D-9289-F0A067DFF453}" type="presParOf" srcId="{79A2A035-4736-49BD-B578-1C08E353627F}" destId="{7DB4CBCC-4B45-46B2-8834-C064D49BFFB7}" srcOrd="1" destOrd="0" presId="urn:microsoft.com/office/officeart/2005/8/layout/hierarchy1"/>
    <dgm:cxn modelId="{EC53C46E-E412-4EC1-A06C-580D9BCE7CC5}" type="presParOf" srcId="{3928241B-DA56-4833-A1F4-F6ADBEFC3FC4}" destId="{69047AEE-68DF-4900-A174-DF231F4F41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AB73E2-03F2-404A-9DFB-25A4FF5BDA7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778BF9-A1DA-4446-BC7F-9F1688D96288}">
      <dgm:prSet/>
      <dgm:spPr/>
      <dgm:t>
        <a:bodyPr/>
        <a:lstStyle/>
        <a:p>
          <a:r>
            <a:rPr lang="pt-BR" dirty="0"/>
            <a:t>Etiqueta:</a:t>
          </a:r>
          <a:endParaRPr lang="en-US" dirty="0"/>
        </a:p>
      </dgm:t>
    </dgm:pt>
    <dgm:pt modelId="{4D3A49AD-F4FA-46B6-A212-4EDDDE5CC86A}" type="parTrans" cxnId="{08E113EA-D072-4F71-97D2-080034563A49}">
      <dgm:prSet/>
      <dgm:spPr/>
      <dgm:t>
        <a:bodyPr/>
        <a:lstStyle/>
        <a:p>
          <a:endParaRPr lang="en-US"/>
        </a:p>
      </dgm:t>
    </dgm:pt>
    <dgm:pt modelId="{42FF2053-DA6A-40B9-A87E-F767346A2970}" type="sibTrans" cxnId="{08E113EA-D072-4F71-97D2-080034563A49}">
      <dgm:prSet/>
      <dgm:spPr/>
      <dgm:t>
        <a:bodyPr/>
        <a:lstStyle/>
        <a:p>
          <a:endParaRPr lang="en-US"/>
        </a:p>
      </dgm:t>
    </dgm:pt>
    <dgm:pt modelId="{06F377A2-59B5-4873-846F-8B906FDE3F13}">
      <dgm:prSet/>
      <dgm:spPr/>
      <dgm:t>
        <a:bodyPr/>
        <a:lstStyle/>
        <a:p>
          <a:r>
            <a:rPr lang="pt-BR" dirty="0"/>
            <a:t>Vetor de Disparos</a:t>
          </a:r>
          <a:endParaRPr lang="en-US" dirty="0"/>
        </a:p>
      </dgm:t>
    </dgm:pt>
    <dgm:pt modelId="{453ACE2B-1AF4-4084-A606-C425D6A82F71}" type="parTrans" cxnId="{C47D7D65-CB0E-428F-9208-7C0107CDE830}">
      <dgm:prSet/>
      <dgm:spPr/>
      <dgm:t>
        <a:bodyPr/>
        <a:lstStyle/>
        <a:p>
          <a:endParaRPr lang="en-US"/>
        </a:p>
      </dgm:t>
    </dgm:pt>
    <dgm:pt modelId="{8F7A072D-4E33-4794-9769-B292F6B9B4FE}" type="sibTrans" cxnId="{C47D7D65-CB0E-428F-9208-7C0107CDE830}">
      <dgm:prSet/>
      <dgm:spPr/>
      <dgm:t>
        <a:bodyPr/>
        <a:lstStyle/>
        <a:p>
          <a:endParaRPr lang="en-US"/>
        </a:p>
      </dgm:t>
    </dgm:pt>
    <dgm:pt modelId="{983B94DD-AD91-4E82-8EAF-A3DC696ED7F9}">
      <dgm:prSet/>
      <dgm:spPr/>
      <dgm:t>
        <a:bodyPr/>
        <a:lstStyle/>
        <a:p>
          <a:r>
            <a:rPr lang="pt-BR" dirty="0"/>
            <a:t>Identificação</a:t>
          </a:r>
          <a:endParaRPr lang="en-US" dirty="0"/>
        </a:p>
      </dgm:t>
    </dgm:pt>
    <dgm:pt modelId="{B8BFCDEA-F2CF-43B8-90E1-1D42BBF2F29F}" type="parTrans" cxnId="{5194A365-F517-4F60-91AC-962DE4039973}">
      <dgm:prSet/>
      <dgm:spPr/>
      <dgm:t>
        <a:bodyPr/>
        <a:lstStyle/>
        <a:p>
          <a:endParaRPr lang="en-US"/>
        </a:p>
      </dgm:t>
    </dgm:pt>
    <dgm:pt modelId="{61331C3D-F7BA-424B-8867-AF1119914F2E}" type="sibTrans" cxnId="{5194A365-F517-4F60-91AC-962DE4039973}">
      <dgm:prSet/>
      <dgm:spPr/>
      <dgm:t>
        <a:bodyPr/>
        <a:lstStyle/>
        <a:p>
          <a:endParaRPr lang="en-US"/>
        </a:p>
      </dgm:t>
    </dgm:pt>
    <dgm:pt modelId="{36B88FF5-C991-4E7B-97EC-53E1865F09EA}">
      <dgm:prSet/>
      <dgm:spPr/>
      <dgm:t>
        <a:bodyPr/>
        <a:lstStyle/>
        <a:p>
          <a:r>
            <a:rPr lang="pt-BR" dirty="0"/>
            <a:t>Indicação de Tempo</a:t>
          </a:r>
          <a:endParaRPr lang="en-US" dirty="0"/>
        </a:p>
      </dgm:t>
    </dgm:pt>
    <dgm:pt modelId="{64667B64-A4E2-438D-90C9-E98076FC2B01}" type="parTrans" cxnId="{02DF7795-0B03-401F-91E0-AC0FCCE779E3}">
      <dgm:prSet/>
      <dgm:spPr/>
      <dgm:t>
        <a:bodyPr/>
        <a:lstStyle/>
        <a:p>
          <a:endParaRPr lang="en-US"/>
        </a:p>
      </dgm:t>
    </dgm:pt>
    <dgm:pt modelId="{5962E838-635B-4ECB-B70F-015804961AE7}" type="sibTrans" cxnId="{02DF7795-0B03-401F-91E0-AC0FCCE779E3}">
      <dgm:prSet/>
      <dgm:spPr/>
      <dgm:t>
        <a:bodyPr/>
        <a:lstStyle/>
        <a:p>
          <a:endParaRPr lang="en-US"/>
        </a:p>
      </dgm:t>
    </dgm:pt>
    <dgm:pt modelId="{E7EC8700-6973-4D9B-B238-2BA5015753FB}">
      <dgm:prSet/>
      <dgm:spPr/>
      <dgm:t>
        <a:bodyPr/>
        <a:lstStyle/>
        <a:p>
          <a:r>
            <a:rPr lang="pt-BR"/>
            <a:t>Antenas e Leitores:</a:t>
          </a:r>
          <a:endParaRPr lang="en-US"/>
        </a:p>
      </dgm:t>
    </dgm:pt>
    <dgm:pt modelId="{36799FE1-63E5-41CF-B6BC-D010E219134A}" type="parTrans" cxnId="{7FB56715-495B-4424-98D5-5138784593B0}">
      <dgm:prSet/>
      <dgm:spPr/>
      <dgm:t>
        <a:bodyPr/>
        <a:lstStyle/>
        <a:p>
          <a:endParaRPr lang="en-US"/>
        </a:p>
      </dgm:t>
    </dgm:pt>
    <dgm:pt modelId="{7DD30FDD-33D1-4454-B64A-EA7D69F2899B}" type="sibTrans" cxnId="{7FB56715-495B-4424-98D5-5138784593B0}">
      <dgm:prSet/>
      <dgm:spPr/>
      <dgm:t>
        <a:bodyPr/>
        <a:lstStyle/>
        <a:p>
          <a:endParaRPr lang="en-US"/>
        </a:p>
      </dgm:t>
    </dgm:pt>
    <dgm:pt modelId="{3413CB93-342B-4F86-9FEC-0FE65D467521}">
      <dgm:prSet/>
      <dgm:spPr/>
      <dgm:t>
        <a:bodyPr/>
        <a:lstStyle/>
        <a:p>
          <a:r>
            <a:rPr lang="pt-BR" dirty="0"/>
            <a:t>Vetor de Marcações</a:t>
          </a:r>
          <a:endParaRPr lang="en-US" dirty="0"/>
        </a:p>
      </dgm:t>
    </dgm:pt>
    <dgm:pt modelId="{DFB61C10-9BD9-4F93-AF1B-859A9CE88984}" type="parTrans" cxnId="{441A41EC-F3E6-4F76-AB45-D6B28E014F72}">
      <dgm:prSet/>
      <dgm:spPr/>
      <dgm:t>
        <a:bodyPr/>
        <a:lstStyle/>
        <a:p>
          <a:endParaRPr lang="en-US"/>
        </a:p>
      </dgm:t>
    </dgm:pt>
    <dgm:pt modelId="{7BDDA582-5A4E-4FB0-AFCE-E4E0355287F7}" type="sibTrans" cxnId="{441A41EC-F3E6-4F76-AB45-D6B28E014F72}">
      <dgm:prSet/>
      <dgm:spPr/>
      <dgm:t>
        <a:bodyPr/>
        <a:lstStyle/>
        <a:p>
          <a:endParaRPr lang="en-US"/>
        </a:p>
      </dgm:t>
    </dgm:pt>
    <dgm:pt modelId="{789EF564-590D-444D-A953-275591D948E3}">
      <dgm:prSet/>
      <dgm:spPr/>
      <dgm:t>
        <a:bodyPr/>
        <a:lstStyle/>
        <a:p>
          <a:r>
            <a:rPr lang="pt-BR"/>
            <a:t>Histórico de visitas</a:t>
          </a:r>
          <a:endParaRPr lang="en-US"/>
        </a:p>
      </dgm:t>
    </dgm:pt>
    <dgm:pt modelId="{C704BF5E-369B-4DC5-82B1-08856D06219F}" type="parTrans" cxnId="{AC3D3DE8-39CF-49B0-90E4-0A71308A05C5}">
      <dgm:prSet/>
      <dgm:spPr/>
      <dgm:t>
        <a:bodyPr/>
        <a:lstStyle/>
        <a:p>
          <a:endParaRPr lang="en-US"/>
        </a:p>
      </dgm:t>
    </dgm:pt>
    <dgm:pt modelId="{B75D26E6-F2AB-4CAE-B6EC-7C76A27CD242}" type="sibTrans" cxnId="{AC3D3DE8-39CF-49B0-90E4-0A71308A05C5}">
      <dgm:prSet/>
      <dgm:spPr/>
      <dgm:t>
        <a:bodyPr/>
        <a:lstStyle/>
        <a:p>
          <a:endParaRPr lang="en-US"/>
        </a:p>
      </dgm:t>
    </dgm:pt>
    <dgm:pt modelId="{9FDF9A90-9822-45A2-A721-0E8C22B778C4}">
      <dgm:prSet/>
      <dgm:spPr/>
      <dgm:t>
        <a:bodyPr/>
        <a:lstStyle/>
        <a:p>
          <a:r>
            <a:rPr lang="pt-BR" dirty="0"/>
            <a:t>Utiliza antenas RFID móveis para ler etiquetas posicionadas em pontos de transição fixos</a:t>
          </a:r>
        </a:p>
      </dgm:t>
    </dgm:pt>
    <dgm:pt modelId="{7AEE0A8A-78F4-4181-B14A-3105AED647E8}" type="parTrans" cxnId="{82BCEB63-02FD-4F1D-9CE8-3F6212F57AAB}">
      <dgm:prSet/>
      <dgm:spPr/>
      <dgm:t>
        <a:bodyPr/>
        <a:lstStyle/>
        <a:p>
          <a:endParaRPr lang="pt-BR"/>
        </a:p>
      </dgm:t>
    </dgm:pt>
    <dgm:pt modelId="{BC7AD4AB-F2B7-45A3-99CA-D874911B8523}" type="sibTrans" cxnId="{82BCEB63-02FD-4F1D-9CE8-3F6212F57AAB}">
      <dgm:prSet/>
      <dgm:spPr/>
      <dgm:t>
        <a:bodyPr/>
        <a:lstStyle/>
        <a:p>
          <a:endParaRPr lang="pt-BR"/>
        </a:p>
      </dgm:t>
    </dgm:pt>
    <dgm:pt modelId="{8C62876D-23AD-442B-A5F6-B84BEB98210D}">
      <dgm:prSet/>
      <dgm:spPr/>
      <dgm:t>
        <a:bodyPr/>
        <a:lstStyle/>
        <a:p>
          <a:r>
            <a:rPr lang="pt-BR" dirty="0"/>
            <a:t>O leitor RFID é o responsável pela armazenagem do estado do sistema, enquanto a etiqueta determina a sua transição</a:t>
          </a:r>
        </a:p>
      </dgm:t>
    </dgm:pt>
    <dgm:pt modelId="{735BA745-07D7-4F7E-B0F4-6B15E2FE547E}" type="parTrans" cxnId="{5122591A-63F9-4170-B562-C832259FC405}">
      <dgm:prSet/>
      <dgm:spPr/>
      <dgm:t>
        <a:bodyPr/>
        <a:lstStyle/>
        <a:p>
          <a:endParaRPr lang="pt-BR"/>
        </a:p>
      </dgm:t>
    </dgm:pt>
    <dgm:pt modelId="{2ADE3048-647D-4D33-8E56-A6C3B0F2612A}" type="sibTrans" cxnId="{5122591A-63F9-4170-B562-C832259FC405}">
      <dgm:prSet/>
      <dgm:spPr/>
      <dgm:t>
        <a:bodyPr/>
        <a:lstStyle/>
        <a:p>
          <a:endParaRPr lang="pt-BR"/>
        </a:p>
      </dgm:t>
    </dgm:pt>
    <dgm:pt modelId="{ED5C0D5E-671C-4E5E-866C-A2C26992FC4F}">
      <dgm:prSet/>
      <dgm:spPr/>
      <dgm:t>
        <a:bodyPr/>
        <a:lstStyle/>
        <a:p>
          <a:r>
            <a:rPr lang="pt-BR" dirty="0"/>
            <a:t>Matriz de Incidência</a:t>
          </a:r>
          <a:endParaRPr lang="en-US" dirty="0"/>
        </a:p>
      </dgm:t>
    </dgm:pt>
    <dgm:pt modelId="{AA0FAF39-3A83-4747-9C90-D86B7452F577}" type="parTrans" cxnId="{ED0E3497-C59A-4EE5-86AB-AA764FFE72FE}">
      <dgm:prSet/>
      <dgm:spPr/>
      <dgm:t>
        <a:bodyPr/>
        <a:lstStyle/>
        <a:p>
          <a:endParaRPr lang="pt-BR"/>
        </a:p>
      </dgm:t>
    </dgm:pt>
    <dgm:pt modelId="{6661188F-2D25-4D77-919B-43DDA52A9665}" type="sibTrans" cxnId="{ED0E3497-C59A-4EE5-86AB-AA764FFE72FE}">
      <dgm:prSet/>
      <dgm:spPr/>
      <dgm:t>
        <a:bodyPr/>
        <a:lstStyle/>
        <a:p>
          <a:endParaRPr lang="pt-BR"/>
        </a:p>
      </dgm:t>
    </dgm:pt>
    <dgm:pt modelId="{F011549E-F8A8-4B1F-B21E-F99EEA04CF07}" type="pres">
      <dgm:prSet presAssocID="{99AB73E2-03F2-404A-9DFB-25A4FF5BDA78}" presName="diagram" presStyleCnt="0">
        <dgm:presLayoutVars>
          <dgm:dir/>
          <dgm:resizeHandles val="exact"/>
        </dgm:presLayoutVars>
      </dgm:prSet>
      <dgm:spPr/>
    </dgm:pt>
    <dgm:pt modelId="{763A76B1-C4F2-488C-BDB8-18FF40947BAB}" type="pres">
      <dgm:prSet presAssocID="{11778BF9-A1DA-4446-BC7F-9F1688D96288}" presName="node" presStyleLbl="node1" presStyleIdx="0" presStyleCnt="4">
        <dgm:presLayoutVars>
          <dgm:bulletEnabled val="1"/>
        </dgm:presLayoutVars>
      </dgm:prSet>
      <dgm:spPr/>
    </dgm:pt>
    <dgm:pt modelId="{E505B92A-3D89-4D95-BF5A-CD8B3957CCA5}" type="pres">
      <dgm:prSet presAssocID="{42FF2053-DA6A-40B9-A87E-F767346A2970}" presName="sibTrans" presStyleCnt="0"/>
      <dgm:spPr/>
    </dgm:pt>
    <dgm:pt modelId="{0B4293B7-1B49-4CEF-8311-8B63395A94FE}" type="pres">
      <dgm:prSet presAssocID="{E7EC8700-6973-4D9B-B238-2BA5015753FB}" presName="node" presStyleLbl="node1" presStyleIdx="1" presStyleCnt="4">
        <dgm:presLayoutVars>
          <dgm:bulletEnabled val="1"/>
        </dgm:presLayoutVars>
      </dgm:prSet>
      <dgm:spPr/>
    </dgm:pt>
    <dgm:pt modelId="{76512F60-76C9-4FFA-9053-9421F394AAD1}" type="pres">
      <dgm:prSet presAssocID="{7DD30FDD-33D1-4454-B64A-EA7D69F2899B}" presName="sibTrans" presStyleCnt="0"/>
      <dgm:spPr/>
    </dgm:pt>
    <dgm:pt modelId="{AEED1FBA-E918-47F2-B75B-DB261C5C6A48}" type="pres">
      <dgm:prSet presAssocID="{9FDF9A90-9822-45A2-A721-0E8C22B778C4}" presName="node" presStyleLbl="node1" presStyleIdx="2" presStyleCnt="4">
        <dgm:presLayoutVars>
          <dgm:bulletEnabled val="1"/>
        </dgm:presLayoutVars>
      </dgm:prSet>
      <dgm:spPr/>
    </dgm:pt>
    <dgm:pt modelId="{67625330-3834-47DF-855C-B89C12BE9455}" type="pres">
      <dgm:prSet presAssocID="{BC7AD4AB-F2B7-45A3-99CA-D874911B8523}" presName="sibTrans" presStyleCnt="0"/>
      <dgm:spPr/>
    </dgm:pt>
    <dgm:pt modelId="{BD2FFC5B-95E8-461B-8DB4-7AB4812D602A}" type="pres">
      <dgm:prSet presAssocID="{8C62876D-23AD-442B-A5F6-B84BEB98210D}" presName="node" presStyleLbl="node1" presStyleIdx="3" presStyleCnt="4">
        <dgm:presLayoutVars>
          <dgm:bulletEnabled val="1"/>
        </dgm:presLayoutVars>
      </dgm:prSet>
      <dgm:spPr/>
    </dgm:pt>
  </dgm:ptLst>
  <dgm:cxnLst>
    <dgm:cxn modelId="{DFFF0812-D2B9-4A83-819A-E2E2AD1D3472}" type="presOf" srcId="{8C62876D-23AD-442B-A5F6-B84BEB98210D}" destId="{BD2FFC5B-95E8-461B-8DB4-7AB4812D602A}" srcOrd="0" destOrd="0" presId="urn:microsoft.com/office/officeart/2005/8/layout/default"/>
    <dgm:cxn modelId="{7FB56715-495B-4424-98D5-5138784593B0}" srcId="{99AB73E2-03F2-404A-9DFB-25A4FF5BDA78}" destId="{E7EC8700-6973-4D9B-B238-2BA5015753FB}" srcOrd="1" destOrd="0" parTransId="{36799FE1-63E5-41CF-B6BC-D010E219134A}" sibTransId="{7DD30FDD-33D1-4454-B64A-EA7D69F2899B}"/>
    <dgm:cxn modelId="{5122591A-63F9-4170-B562-C832259FC405}" srcId="{99AB73E2-03F2-404A-9DFB-25A4FF5BDA78}" destId="{8C62876D-23AD-442B-A5F6-B84BEB98210D}" srcOrd="3" destOrd="0" parTransId="{735BA745-07D7-4F7E-B0F4-6B15E2FE547E}" sibTransId="{2ADE3048-647D-4D33-8E56-A6C3B0F2612A}"/>
    <dgm:cxn modelId="{80DC1D1B-8A85-4A7B-A603-939D6EF0361D}" type="presOf" srcId="{789EF564-590D-444D-A953-275591D948E3}" destId="{0B4293B7-1B49-4CEF-8311-8B63395A94FE}" srcOrd="0" destOrd="3" presId="urn:microsoft.com/office/officeart/2005/8/layout/default"/>
    <dgm:cxn modelId="{82BCEB63-02FD-4F1D-9CE8-3F6212F57AAB}" srcId="{99AB73E2-03F2-404A-9DFB-25A4FF5BDA78}" destId="{9FDF9A90-9822-45A2-A721-0E8C22B778C4}" srcOrd="2" destOrd="0" parTransId="{7AEE0A8A-78F4-4181-B14A-3105AED647E8}" sibTransId="{BC7AD4AB-F2B7-45A3-99CA-D874911B8523}"/>
    <dgm:cxn modelId="{C47D7D65-CB0E-428F-9208-7C0107CDE830}" srcId="{11778BF9-A1DA-4446-BC7F-9F1688D96288}" destId="{06F377A2-59B5-4873-846F-8B906FDE3F13}" srcOrd="0" destOrd="0" parTransId="{453ACE2B-1AF4-4084-A606-C425D6A82F71}" sibTransId="{8F7A072D-4E33-4794-9769-B292F6B9B4FE}"/>
    <dgm:cxn modelId="{5194A365-F517-4F60-91AC-962DE4039973}" srcId="{11778BF9-A1DA-4446-BC7F-9F1688D96288}" destId="{983B94DD-AD91-4E82-8EAF-A3DC696ED7F9}" srcOrd="1" destOrd="0" parTransId="{B8BFCDEA-F2CF-43B8-90E1-1D42BBF2F29F}" sibTransId="{61331C3D-F7BA-424B-8867-AF1119914F2E}"/>
    <dgm:cxn modelId="{55786866-9F21-4D9C-B703-C52C8B9A7A90}" type="presOf" srcId="{ED5C0D5E-671C-4E5E-866C-A2C26992FC4F}" destId="{0B4293B7-1B49-4CEF-8311-8B63395A94FE}" srcOrd="0" destOrd="1" presId="urn:microsoft.com/office/officeart/2005/8/layout/default"/>
    <dgm:cxn modelId="{95C6FF6B-0EDC-45BD-B922-EAA1B2BEAD19}" type="presOf" srcId="{99AB73E2-03F2-404A-9DFB-25A4FF5BDA78}" destId="{F011549E-F8A8-4B1F-B21E-F99EEA04CF07}" srcOrd="0" destOrd="0" presId="urn:microsoft.com/office/officeart/2005/8/layout/default"/>
    <dgm:cxn modelId="{3D2D9B55-B14A-43F0-8B0A-66EB7FC0B38F}" type="presOf" srcId="{11778BF9-A1DA-4446-BC7F-9F1688D96288}" destId="{763A76B1-C4F2-488C-BDB8-18FF40947BAB}" srcOrd="0" destOrd="0" presId="urn:microsoft.com/office/officeart/2005/8/layout/default"/>
    <dgm:cxn modelId="{7E40957E-3C7A-4679-BD9D-A6378AF7894C}" type="presOf" srcId="{36B88FF5-C991-4E7B-97EC-53E1865F09EA}" destId="{763A76B1-C4F2-488C-BDB8-18FF40947BAB}" srcOrd="0" destOrd="3" presId="urn:microsoft.com/office/officeart/2005/8/layout/default"/>
    <dgm:cxn modelId="{3F23B77F-55F3-4EB2-93DE-121A0D0BA6C6}" type="presOf" srcId="{983B94DD-AD91-4E82-8EAF-A3DC696ED7F9}" destId="{763A76B1-C4F2-488C-BDB8-18FF40947BAB}" srcOrd="0" destOrd="2" presId="urn:microsoft.com/office/officeart/2005/8/layout/default"/>
    <dgm:cxn modelId="{02DF7795-0B03-401F-91E0-AC0FCCE779E3}" srcId="{11778BF9-A1DA-4446-BC7F-9F1688D96288}" destId="{36B88FF5-C991-4E7B-97EC-53E1865F09EA}" srcOrd="2" destOrd="0" parTransId="{64667B64-A4E2-438D-90C9-E98076FC2B01}" sibTransId="{5962E838-635B-4ECB-B70F-015804961AE7}"/>
    <dgm:cxn modelId="{ED0E3497-C59A-4EE5-86AB-AA764FFE72FE}" srcId="{E7EC8700-6973-4D9B-B238-2BA5015753FB}" destId="{ED5C0D5E-671C-4E5E-866C-A2C26992FC4F}" srcOrd="0" destOrd="0" parTransId="{AA0FAF39-3A83-4747-9C90-D86B7452F577}" sibTransId="{6661188F-2D25-4D77-919B-43DDA52A9665}"/>
    <dgm:cxn modelId="{3EA12DA5-47F1-40B5-92F3-CEE3BF0C1CB6}" type="presOf" srcId="{06F377A2-59B5-4873-846F-8B906FDE3F13}" destId="{763A76B1-C4F2-488C-BDB8-18FF40947BAB}" srcOrd="0" destOrd="1" presId="urn:microsoft.com/office/officeart/2005/8/layout/default"/>
    <dgm:cxn modelId="{ECC509BB-CD73-4332-9A7A-E7FC6ED80ABB}" type="presOf" srcId="{3413CB93-342B-4F86-9FEC-0FE65D467521}" destId="{0B4293B7-1B49-4CEF-8311-8B63395A94FE}" srcOrd="0" destOrd="2" presId="urn:microsoft.com/office/officeart/2005/8/layout/default"/>
    <dgm:cxn modelId="{AC3D3DE8-39CF-49B0-90E4-0A71308A05C5}" srcId="{E7EC8700-6973-4D9B-B238-2BA5015753FB}" destId="{789EF564-590D-444D-A953-275591D948E3}" srcOrd="2" destOrd="0" parTransId="{C704BF5E-369B-4DC5-82B1-08856D06219F}" sibTransId="{B75D26E6-F2AB-4CAE-B6EC-7C76A27CD242}"/>
    <dgm:cxn modelId="{08E113EA-D072-4F71-97D2-080034563A49}" srcId="{99AB73E2-03F2-404A-9DFB-25A4FF5BDA78}" destId="{11778BF9-A1DA-4446-BC7F-9F1688D96288}" srcOrd="0" destOrd="0" parTransId="{4D3A49AD-F4FA-46B6-A212-4EDDDE5CC86A}" sibTransId="{42FF2053-DA6A-40B9-A87E-F767346A2970}"/>
    <dgm:cxn modelId="{441A41EC-F3E6-4F76-AB45-D6B28E014F72}" srcId="{E7EC8700-6973-4D9B-B238-2BA5015753FB}" destId="{3413CB93-342B-4F86-9FEC-0FE65D467521}" srcOrd="1" destOrd="0" parTransId="{DFB61C10-9BD9-4F93-AF1B-859A9CE88984}" sibTransId="{7BDDA582-5A4E-4FB0-AFCE-E4E0355287F7}"/>
    <dgm:cxn modelId="{0686C6F0-1973-43D6-A6F5-79CE8CD3F116}" type="presOf" srcId="{E7EC8700-6973-4D9B-B238-2BA5015753FB}" destId="{0B4293B7-1B49-4CEF-8311-8B63395A94FE}" srcOrd="0" destOrd="0" presId="urn:microsoft.com/office/officeart/2005/8/layout/default"/>
    <dgm:cxn modelId="{277D91FD-D265-414A-BFC6-2F2964DD6F2F}" type="presOf" srcId="{9FDF9A90-9822-45A2-A721-0E8C22B778C4}" destId="{AEED1FBA-E918-47F2-B75B-DB261C5C6A48}" srcOrd="0" destOrd="0" presId="urn:microsoft.com/office/officeart/2005/8/layout/default"/>
    <dgm:cxn modelId="{908DDE75-E80C-4E17-84C2-81C23F78DCD0}" type="presParOf" srcId="{F011549E-F8A8-4B1F-B21E-F99EEA04CF07}" destId="{763A76B1-C4F2-488C-BDB8-18FF40947BAB}" srcOrd="0" destOrd="0" presId="urn:microsoft.com/office/officeart/2005/8/layout/default"/>
    <dgm:cxn modelId="{A5AB1830-86B2-4A44-A50B-FC04E3429CF5}" type="presParOf" srcId="{F011549E-F8A8-4B1F-B21E-F99EEA04CF07}" destId="{E505B92A-3D89-4D95-BF5A-CD8B3957CCA5}" srcOrd="1" destOrd="0" presId="urn:microsoft.com/office/officeart/2005/8/layout/default"/>
    <dgm:cxn modelId="{507FAED7-3F1C-4C9F-ACD2-3E52AF99B899}" type="presParOf" srcId="{F011549E-F8A8-4B1F-B21E-F99EEA04CF07}" destId="{0B4293B7-1B49-4CEF-8311-8B63395A94FE}" srcOrd="2" destOrd="0" presId="urn:microsoft.com/office/officeart/2005/8/layout/default"/>
    <dgm:cxn modelId="{1C937313-AFFB-4BF1-91DA-8031C77FC0C0}" type="presParOf" srcId="{F011549E-F8A8-4B1F-B21E-F99EEA04CF07}" destId="{76512F60-76C9-4FFA-9053-9421F394AAD1}" srcOrd="3" destOrd="0" presId="urn:microsoft.com/office/officeart/2005/8/layout/default"/>
    <dgm:cxn modelId="{E931F0E9-05BF-4C4F-951E-1D49DFEEDC08}" type="presParOf" srcId="{F011549E-F8A8-4B1F-B21E-F99EEA04CF07}" destId="{AEED1FBA-E918-47F2-B75B-DB261C5C6A48}" srcOrd="4" destOrd="0" presId="urn:microsoft.com/office/officeart/2005/8/layout/default"/>
    <dgm:cxn modelId="{E8B280B8-6D0A-497F-BDC5-D70C21942BFD}" type="presParOf" srcId="{F011549E-F8A8-4B1F-B21E-F99EEA04CF07}" destId="{67625330-3834-47DF-855C-B89C12BE9455}" srcOrd="5" destOrd="0" presId="urn:microsoft.com/office/officeart/2005/8/layout/default"/>
    <dgm:cxn modelId="{240E72C2-C820-4BEF-98B1-7D778E84D9E5}" type="presParOf" srcId="{F011549E-F8A8-4B1F-B21E-F99EEA04CF07}" destId="{BD2FFC5B-95E8-461B-8DB4-7AB4812D602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03E270-4082-4A32-98C0-5F181584E3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2B201D-02BF-4CB7-BC69-7830DD4507C1}">
      <dgm:prSet/>
      <dgm:spPr/>
      <dgm:t>
        <a:bodyPr/>
        <a:lstStyle/>
        <a:p>
          <a:r>
            <a:rPr lang="en-US"/>
            <a:t>Responsável pela base matemática:</a:t>
          </a:r>
        </a:p>
      </dgm:t>
    </dgm:pt>
    <dgm:pt modelId="{1370966E-0311-49AE-BF17-E1B02F49BEB3}" type="parTrans" cxnId="{9ECDB37D-0E6B-419A-B85D-508F7A1B6276}">
      <dgm:prSet/>
      <dgm:spPr/>
      <dgm:t>
        <a:bodyPr/>
        <a:lstStyle/>
        <a:p>
          <a:endParaRPr lang="en-US"/>
        </a:p>
      </dgm:t>
    </dgm:pt>
    <dgm:pt modelId="{08D5E1C6-553A-49A5-90A3-8B92C019DA7D}" type="sibTrans" cxnId="{9ECDB37D-0E6B-419A-B85D-508F7A1B6276}">
      <dgm:prSet/>
      <dgm:spPr/>
      <dgm:t>
        <a:bodyPr/>
        <a:lstStyle/>
        <a:p>
          <a:endParaRPr lang="en-US"/>
        </a:p>
      </dgm:t>
    </dgm:pt>
    <dgm:pt modelId="{2144017F-427A-4011-997F-A13989B0FAE1}">
      <dgm:prSet/>
      <dgm:spPr/>
      <dgm:t>
        <a:bodyPr/>
        <a:lstStyle/>
        <a:p>
          <a:r>
            <a:rPr lang="en-US"/>
            <a:t>Matriz de incidência</a:t>
          </a:r>
        </a:p>
      </dgm:t>
    </dgm:pt>
    <dgm:pt modelId="{98758952-D80F-44AA-A682-29C6B9DBF01B}" type="parTrans" cxnId="{6DFA7BB7-060A-4D91-93FD-5E7EE63C2B58}">
      <dgm:prSet/>
      <dgm:spPr/>
      <dgm:t>
        <a:bodyPr/>
        <a:lstStyle/>
        <a:p>
          <a:endParaRPr lang="en-US"/>
        </a:p>
      </dgm:t>
    </dgm:pt>
    <dgm:pt modelId="{EA54999C-BAF7-4A26-B07F-2D3DE39E5C6E}" type="sibTrans" cxnId="{6DFA7BB7-060A-4D91-93FD-5E7EE63C2B58}">
      <dgm:prSet/>
      <dgm:spPr/>
      <dgm:t>
        <a:bodyPr/>
        <a:lstStyle/>
        <a:p>
          <a:endParaRPr lang="en-US"/>
        </a:p>
      </dgm:t>
    </dgm:pt>
    <dgm:pt modelId="{EA605544-FBFA-47FA-9F9A-D9FE0DB5990F}">
      <dgm:prSet/>
      <dgm:spPr/>
      <dgm:t>
        <a:bodyPr/>
        <a:lstStyle/>
        <a:p>
          <a:r>
            <a:rPr lang="en-US" dirty="0" err="1"/>
            <a:t>Vetor</a:t>
          </a:r>
          <a:r>
            <a:rPr lang="en-US" dirty="0"/>
            <a:t> de </a:t>
          </a:r>
          <a:r>
            <a:rPr lang="en-US" dirty="0" err="1"/>
            <a:t>Marcações</a:t>
          </a:r>
          <a:endParaRPr lang="en-US" dirty="0"/>
        </a:p>
      </dgm:t>
    </dgm:pt>
    <dgm:pt modelId="{475C44BE-2F65-44F0-BBE0-DAED029F87CC}" type="parTrans" cxnId="{D6E67B62-32EB-4D0B-9381-F08127407ED9}">
      <dgm:prSet/>
      <dgm:spPr/>
      <dgm:t>
        <a:bodyPr/>
        <a:lstStyle/>
        <a:p>
          <a:endParaRPr lang="en-US"/>
        </a:p>
      </dgm:t>
    </dgm:pt>
    <dgm:pt modelId="{60E45E9F-1DF9-4E4B-8798-99FEE42516D0}" type="sibTrans" cxnId="{D6E67B62-32EB-4D0B-9381-F08127407ED9}">
      <dgm:prSet/>
      <dgm:spPr/>
      <dgm:t>
        <a:bodyPr/>
        <a:lstStyle/>
        <a:p>
          <a:endParaRPr lang="en-US"/>
        </a:p>
      </dgm:t>
    </dgm:pt>
    <dgm:pt modelId="{12A5E0F5-6A3E-4CFE-B355-FE4585716F48}">
      <dgm:prSet/>
      <dgm:spPr/>
      <dgm:t>
        <a:bodyPr/>
        <a:lstStyle/>
        <a:p>
          <a:r>
            <a:rPr lang="en-US"/>
            <a:t>Vetor de disparos</a:t>
          </a:r>
        </a:p>
      </dgm:t>
    </dgm:pt>
    <dgm:pt modelId="{158A370A-CEE3-412D-A1BC-ED942D57CCC7}" type="parTrans" cxnId="{B1A6D612-0F6E-4125-93FE-D67171491C48}">
      <dgm:prSet/>
      <dgm:spPr/>
      <dgm:t>
        <a:bodyPr/>
        <a:lstStyle/>
        <a:p>
          <a:endParaRPr lang="en-US"/>
        </a:p>
      </dgm:t>
    </dgm:pt>
    <dgm:pt modelId="{1364714F-FE7B-4FC9-A872-C5855A37D9DF}" type="sibTrans" cxnId="{B1A6D612-0F6E-4125-93FE-D67171491C48}">
      <dgm:prSet/>
      <dgm:spPr/>
      <dgm:t>
        <a:bodyPr/>
        <a:lstStyle/>
        <a:p>
          <a:endParaRPr lang="en-US"/>
        </a:p>
      </dgm:t>
    </dgm:pt>
    <dgm:pt modelId="{B10B5598-458C-447E-AA69-B86CFCF57AAD}">
      <dgm:prSet/>
      <dgm:spPr/>
      <dgm:t>
        <a:bodyPr/>
        <a:lstStyle/>
        <a:p>
          <a:r>
            <a:rPr lang="en-US"/>
            <a:t>Calculo de disparos</a:t>
          </a:r>
        </a:p>
      </dgm:t>
    </dgm:pt>
    <dgm:pt modelId="{9A006D4C-AF50-43DB-B375-8D9FB5BD52EB}" type="parTrans" cxnId="{53BA18CE-7C74-4067-B5D4-55FA8C08EFEF}">
      <dgm:prSet/>
      <dgm:spPr/>
      <dgm:t>
        <a:bodyPr/>
        <a:lstStyle/>
        <a:p>
          <a:endParaRPr lang="en-US"/>
        </a:p>
      </dgm:t>
    </dgm:pt>
    <dgm:pt modelId="{3576BD3C-A5F7-4E43-8ABB-B4E7323896B9}" type="sibTrans" cxnId="{53BA18CE-7C74-4067-B5D4-55FA8C08EFEF}">
      <dgm:prSet/>
      <dgm:spPr/>
      <dgm:t>
        <a:bodyPr/>
        <a:lstStyle/>
        <a:p>
          <a:endParaRPr lang="en-US"/>
        </a:p>
      </dgm:t>
    </dgm:pt>
    <dgm:pt modelId="{AD2B002D-5B83-4D07-92EB-A92ED5A95D6A}">
      <dgm:prSet/>
      <dgm:spPr/>
      <dgm:t>
        <a:bodyPr/>
        <a:lstStyle/>
        <a:p>
          <a:r>
            <a:rPr lang="en-US"/>
            <a:t>Verificação de Exceções</a:t>
          </a:r>
        </a:p>
      </dgm:t>
    </dgm:pt>
    <dgm:pt modelId="{5ED932B8-B15E-4B06-9C36-FD09127BD4FF}" type="parTrans" cxnId="{A9B94948-8853-40C9-A7F5-C576823B8E92}">
      <dgm:prSet/>
      <dgm:spPr/>
      <dgm:t>
        <a:bodyPr/>
        <a:lstStyle/>
        <a:p>
          <a:endParaRPr lang="en-US"/>
        </a:p>
      </dgm:t>
    </dgm:pt>
    <dgm:pt modelId="{B62B44A6-48D3-496C-B9BF-702ECE6FAD83}" type="sibTrans" cxnId="{A9B94948-8853-40C9-A7F5-C576823B8E92}">
      <dgm:prSet/>
      <dgm:spPr/>
      <dgm:t>
        <a:bodyPr/>
        <a:lstStyle/>
        <a:p>
          <a:endParaRPr lang="en-US"/>
        </a:p>
      </dgm:t>
    </dgm:pt>
    <dgm:pt modelId="{3E627E8F-DDE7-4657-BAD6-A6859F5CE1B3}" type="pres">
      <dgm:prSet presAssocID="{0503E270-4082-4A32-98C0-5F181584E38A}" presName="linear" presStyleCnt="0">
        <dgm:presLayoutVars>
          <dgm:animLvl val="lvl"/>
          <dgm:resizeHandles val="exact"/>
        </dgm:presLayoutVars>
      </dgm:prSet>
      <dgm:spPr/>
    </dgm:pt>
    <dgm:pt modelId="{248A50DE-B3DF-4C62-B136-881364FB44E1}" type="pres">
      <dgm:prSet presAssocID="{2C2B201D-02BF-4CB7-BC69-7830DD4507C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8D73CD4-2E7D-4C37-AD95-6B79A30EDF42}" type="pres">
      <dgm:prSet presAssocID="{2C2B201D-02BF-4CB7-BC69-7830DD4507C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4A0F05-043A-4612-A69E-E2DBFC213EF8}" type="presOf" srcId="{12A5E0F5-6A3E-4CFE-B355-FE4585716F48}" destId="{98D73CD4-2E7D-4C37-AD95-6B79A30EDF42}" srcOrd="0" destOrd="2" presId="urn:microsoft.com/office/officeart/2005/8/layout/vList2"/>
    <dgm:cxn modelId="{B1A6D612-0F6E-4125-93FE-D67171491C48}" srcId="{2C2B201D-02BF-4CB7-BC69-7830DD4507C1}" destId="{12A5E0F5-6A3E-4CFE-B355-FE4585716F48}" srcOrd="2" destOrd="0" parTransId="{158A370A-CEE3-412D-A1BC-ED942D57CCC7}" sibTransId="{1364714F-FE7B-4FC9-A872-C5855A37D9DF}"/>
    <dgm:cxn modelId="{BCB9EE31-85F7-413B-8347-3CDE9D55A263}" type="presOf" srcId="{EA605544-FBFA-47FA-9F9A-D9FE0DB5990F}" destId="{98D73CD4-2E7D-4C37-AD95-6B79A30EDF42}" srcOrd="0" destOrd="1" presId="urn:microsoft.com/office/officeart/2005/8/layout/vList2"/>
    <dgm:cxn modelId="{D6E67B62-32EB-4D0B-9381-F08127407ED9}" srcId="{2C2B201D-02BF-4CB7-BC69-7830DD4507C1}" destId="{EA605544-FBFA-47FA-9F9A-D9FE0DB5990F}" srcOrd="1" destOrd="0" parTransId="{475C44BE-2F65-44F0-BBE0-DAED029F87CC}" sibTransId="{60E45E9F-1DF9-4E4B-8798-99FEE42516D0}"/>
    <dgm:cxn modelId="{A9B94948-8853-40C9-A7F5-C576823B8E92}" srcId="{2C2B201D-02BF-4CB7-BC69-7830DD4507C1}" destId="{AD2B002D-5B83-4D07-92EB-A92ED5A95D6A}" srcOrd="4" destOrd="0" parTransId="{5ED932B8-B15E-4B06-9C36-FD09127BD4FF}" sibTransId="{B62B44A6-48D3-496C-B9BF-702ECE6FAD83}"/>
    <dgm:cxn modelId="{9ECDB37D-0E6B-419A-B85D-508F7A1B6276}" srcId="{0503E270-4082-4A32-98C0-5F181584E38A}" destId="{2C2B201D-02BF-4CB7-BC69-7830DD4507C1}" srcOrd="0" destOrd="0" parTransId="{1370966E-0311-49AE-BF17-E1B02F49BEB3}" sibTransId="{08D5E1C6-553A-49A5-90A3-8B92C019DA7D}"/>
    <dgm:cxn modelId="{54CADC86-47BD-49D7-8081-7CD70E7F2AED}" type="presOf" srcId="{B10B5598-458C-447E-AA69-B86CFCF57AAD}" destId="{98D73CD4-2E7D-4C37-AD95-6B79A30EDF42}" srcOrd="0" destOrd="3" presId="urn:microsoft.com/office/officeart/2005/8/layout/vList2"/>
    <dgm:cxn modelId="{084C07A7-CDB0-4F28-BDDB-C93D92E125B9}" type="presOf" srcId="{2144017F-427A-4011-997F-A13989B0FAE1}" destId="{98D73CD4-2E7D-4C37-AD95-6B79A30EDF42}" srcOrd="0" destOrd="0" presId="urn:microsoft.com/office/officeart/2005/8/layout/vList2"/>
    <dgm:cxn modelId="{85DA37AC-4D97-43A9-9018-4D3A94DA445D}" type="presOf" srcId="{2C2B201D-02BF-4CB7-BC69-7830DD4507C1}" destId="{248A50DE-B3DF-4C62-B136-881364FB44E1}" srcOrd="0" destOrd="0" presId="urn:microsoft.com/office/officeart/2005/8/layout/vList2"/>
    <dgm:cxn modelId="{6DFA7BB7-060A-4D91-93FD-5E7EE63C2B58}" srcId="{2C2B201D-02BF-4CB7-BC69-7830DD4507C1}" destId="{2144017F-427A-4011-997F-A13989B0FAE1}" srcOrd="0" destOrd="0" parTransId="{98758952-D80F-44AA-A682-29C6B9DBF01B}" sibTransId="{EA54999C-BAF7-4A26-B07F-2D3DE39E5C6E}"/>
    <dgm:cxn modelId="{53BA18CE-7C74-4067-B5D4-55FA8C08EFEF}" srcId="{2C2B201D-02BF-4CB7-BC69-7830DD4507C1}" destId="{B10B5598-458C-447E-AA69-B86CFCF57AAD}" srcOrd="3" destOrd="0" parTransId="{9A006D4C-AF50-43DB-B375-8D9FB5BD52EB}" sibTransId="{3576BD3C-A5F7-4E43-8ABB-B4E7323896B9}"/>
    <dgm:cxn modelId="{480C77E5-951A-4A3C-A2A8-0F266EB21B5A}" type="presOf" srcId="{0503E270-4082-4A32-98C0-5F181584E38A}" destId="{3E627E8F-DDE7-4657-BAD6-A6859F5CE1B3}" srcOrd="0" destOrd="0" presId="urn:microsoft.com/office/officeart/2005/8/layout/vList2"/>
    <dgm:cxn modelId="{981A11E9-C16D-48EB-863E-A627B936DE23}" type="presOf" srcId="{AD2B002D-5B83-4D07-92EB-A92ED5A95D6A}" destId="{98D73CD4-2E7D-4C37-AD95-6B79A30EDF42}" srcOrd="0" destOrd="4" presId="urn:microsoft.com/office/officeart/2005/8/layout/vList2"/>
    <dgm:cxn modelId="{336F7E05-B751-4C45-B804-53EA54807EBD}" type="presParOf" srcId="{3E627E8F-DDE7-4657-BAD6-A6859F5CE1B3}" destId="{248A50DE-B3DF-4C62-B136-881364FB44E1}" srcOrd="0" destOrd="0" presId="urn:microsoft.com/office/officeart/2005/8/layout/vList2"/>
    <dgm:cxn modelId="{F82D9B94-4C7C-437F-BF5B-D012848D96F7}" type="presParOf" srcId="{3E627E8F-DDE7-4657-BAD6-A6859F5CE1B3}" destId="{98D73CD4-2E7D-4C37-AD95-6B79A30EDF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EECD5-155C-4188-807C-14F559514B32}">
      <dsp:nvSpPr>
        <dsp:cNvPr id="0" name=""/>
        <dsp:cNvSpPr/>
      </dsp:nvSpPr>
      <dsp:spPr>
        <a:xfrm>
          <a:off x="1169511" y="8074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D95D5-D8C2-4A8E-904F-6ABBAB31AC3F}">
      <dsp:nvSpPr>
        <dsp:cNvPr id="0" name=""/>
        <dsp:cNvSpPr/>
      </dsp:nvSpPr>
      <dsp:spPr>
        <a:xfrm>
          <a:off x="1527823" y="366386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1515A-E7EA-4764-8022-BF0AA62DB8FD}">
      <dsp:nvSpPr>
        <dsp:cNvPr id="0" name=""/>
        <dsp:cNvSpPr/>
      </dsp:nvSpPr>
      <dsp:spPr>
        <a:xfrm>
          <a:off x="632042" y="2213074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Ondas Eletromagnéticas (125 kHz e 5,8 GHz)</a:t>
          </a:r>
          <a:endParaRPr lang="en-US" sz="1400" kern="1200"/>
        </a:p>
      </dsp:txBody>
      <dsp:txXfrm>
        <a:off x="632042" y="2213074"/>
        <a:ext cx="2756250" cy="720000"/>
      </dsp:txXfrm>
    </dsp:sp>
    <dsp:sp modelId="{006BAD79-C830-4324-AFE7-745A4305DCFD}">
      <dsp:nvSpPr>
        <dsp:cNvPr id="0" name=""/>
        <dsp:cNvSpPr/>
      </dsp:nvSpPr>
      <dsp:spPr>
        <a:xfrm>
          <a:off x="4408105" y="8074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-1511094"/>
            <a:satOff val="10231"/>
            <a:lumOff val="-9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3C5C2-C99B-4B6E-BA5B-6F6F533E47F1}">
      <dsp:nvSpPr>
        <dsp:cNvPr id="0" name=""/>
        <dsp:cNvSpPr/>
      </dsp:nvSpPr>
      <dsp:spPr>
        <a:xfrm>
          <a:off x="4766417" y="366386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FFAE6-91A6-4A5B-9DFA-52B99F4E8A23}">
      <dsp:nvSpPr>
        <dsp:cNvPr id="0" name=""/>
        <dsp:cNvSpPr/>
      </dsp:nvSpPr>
      <dsp:spPr>
        <a:xfrm>
          <a:off x="3870636" y="2213074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Reconhecimento e leitura de Etiquetas/TAGs</a:t>
          </a:r>
          <a:endParaRPr lang="en-US" sz="1400" kern="1200"/>
        </a:p>
      </dsp:txBody>
      <dsp:txXfrm>
        <a:off x="3870636" y="2213074"/>
        <a:ext cx="2756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A1541-B2FB-4C96-B434-C76A6D1E2234}">
      <dsp:nvSpPr>
        <dsp:cNvPr id="0" name=""/>
        <dsp:cNvSpPr/>
      </dsp:nvSpPr>
      <dsp:spPr>
        <a:xfrm>
          <a:off x="0" y="642"/>
          <a:ext cx="5464315" cy="15030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9354C-96CE-4CEE-A86C-FC6E602FC236}">
      <dsp:nvSpPr>
        <dsp:cNvPr id="0" name=""/>
        <dsp:cNvSpPr/>
      </dsp:nvSpPr>
      <dsp:spPr>
        <a:xfrm>
          <a:off x="454666" y="338824"/>
          <a:ext cx="826666" cy="8266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B33A7-8F0B-4319-B7A6-7B9AF7613002}">
      <dsp:nvSpPr>
        <dsp:cNvPr id="0" name=""/>
        <dsp:cNvSpPr/>
      </dsp:nvSpPr>
      <dsp:spPr>
        <a:xfrm>
          <a:off x="1735999" y="642"/>
          <a:ext cx="3728315" cy="1503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71" tIns="159071" rIns="159071" bIns="1590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Integração entre o Sistema RFID e o Módulo Rede de Petri</a:t>
          </a:r>
        </a:p>
      </dsp:txBody>
      <dsp:txXfrm>
        <a:off x="1735999" y="642"/>
        <a:ext cx="3728315" cy="1503029"/>
      </dsp:txXfrm>
    </dsp:sp>
    <dsp:sp modelId="{B365A7C8-E868-4E41-95C5-20EDDC2E8C35}">
      <dsp:nvSpPr>
        <dsp:cNvPr id="0" name=""/>
        <dsp:cNvSpPr/>
      </dsp:nvSpPr>
      <dsp:spPr>
        <a:xfrm>
          <a:off x="0" y="1879429"/>
          <a:ext cx="5464315" cy="15030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CC8BB-772A-442B-8D8A-E3ACB2D3AD7A}">
      <dsp:nvSpPr>
        <dsp:cNvPr id="0" name=""/>
        <dsp:cNvSpPr/>
      </dsp:nvSpPr>
      <dsp:spPr>
        <a:xfrm>
          <a:off x="454666" y="2217611"/>
          <a:ext cx="826666" cy="8266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92525-62BB-42B9-AAFB-026D46673425}">
      <dsp:nvSpPr>
        <dsp:cNvPr id="0" name=""/>
        <dsp:cNvSpPr/>
      </dsp:nvSpPr>
      <dsp:spPr>
        <a:xfrm>
          <a:off x="1735999" y="1879429"/>
          <a:ext cx="3728315" cy="1503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71" tIns="159071" rIns="159071" bIns="1590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Criação de rotinas de configuração</a:t>
          </a:r>
        </a:p>
      </dsp:txBody>
      <dsp:txXfrm>
        <a:off x="1735999" y="1879429"/>
        <a:ext cx="3728315" cy="1503029"/>
      </dsp:txXfrm>
    </dsp:sp>
    <dsp:sp modelId="{07681390-2B38-495C-A20B-A0BE199C178A}">
      <dsp:nvSpPr>
        <dsp:cNvPr id="0" name=""/>
        <dsp:cNvSpPr/>
      </dsp:nvSpPr>
      <dsp:spPr>
        <a:xfrm>
          <a:off x="0" y="3758216"/>
          <a:ext cx="5464315" cy="15030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076D0-2E4F-4BFB-AEC5-801BD880A9CA}">
      <dsp:nvSpPr>
        <dsp:cNvPr id="0" name=""/>
        <dsp:cNvSpPr/>
      </dsp:nvSpPr>
      <dsp:spPr>
        <a:xfrm>
          <a:off x="454666" y="4096398"/>
          <a:ext cx="826666" cy="8266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47DA2-A4BA-41AF-BF08-7A3EFFF7455E}">
      <dsp:nvSpPr>
        <dsp:cNvPr id="0" name=""/>
        <dsp:cNvSpPr/>
      </dsp:nvSpPr>
      <dsp:spPr>
        <a:xfrm>
          <a:off x="1735999" y="3758216"/>
          <a:ext cx="3728315" cy="1503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71" tIns="159071" rIns="159071" bIns="15907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Criação</a:t>
          </a:r>
          <a:r>
            <a:rPr lang="en-US" sz="2200" kern="1200" dirty="0"/>
            <a:t> da </a:t>
          </a:r>
          <a:r>
            <a:rPr lang="en-US" sz="2200" kern="1200" dirty="0" err="1"/>
            <a:t>classe</a:t>
          </a:r>
          <a:r>
            <a:rPr lang="en-US" sz="2200" kern="1200" dirty="0"/>
            <a:t> principal de </a:t>
          </a:r>
          <a:r>
            <a:rPr lang="en-US" sz="2200" kern="1200" dirty="0" err="1"/>
            <a:t>compatibilidade</a:t>
          </a:r>
          <a:r>
            <a:rPr lang="en-US" sz="2200" kern="1200" dirty="0"/>
            <a:t> de hardware RFID</a:t>
          </a:r>
        </a:p>
      </dsp:txBody>
      <dsp:txXfrm>
        <a:off x="1735999" y="3758216"/>
        <a:ext cx="3728315" cy="1503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97767-BBCA-43F2-A2D3-AC5923AA47E6}">
      <dsp:nvSpPr>
        <dsp:cNvPr id="0" name=""/>
        <dsp:cNvSpPr/>
      </dsp:nvSpPr>
      <dsp:spPr>
        <a:xfrm>
          <a:off x="405" y="415164"/>
          <a:ext cx="1642136" cy="19705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207" tIns="0" rIns="16220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Transponder de ondas RF</a:t>
          </a:r>
          <a:endParaRPr lang="en-US" sz="1700" kern="1200" dirty="0"/>
        </a:p>
      </dsp:txBody>
      <dsp:txXfrm>
        <a:off x="405" y="1203390"/>
        <a:ext cx="1642136" cy="1182338"/>
      </dsp:txXfrm>
    </dsp:sp>
    <dsp:sp modelId="{F206B062-E068-4177-A250-276130BE1913}">
      <dsp:nvSpPr>
        <dsp:cNvPr id="0" name=""/>
        <dsp:cNvSpPr/>
      </dsp:nvSpPr>
      <dsp:spPr>
        <a:xfrm>
          <a:off x="405" y="415164"/>
          <a:ext cx="1642136" cy="7882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207" tIns="165100" rIns="162207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01</a:t>
          </a:r>
          <a:endParaRPr lang="en-US" sz="3100" kern="1200" dirty="0"/>
        </a:p>
      </dsp:txBody>
      <dsp:txXfrm>
        <a:off x="405" y="415164"/>
        <a:ext cx="1642136" cy="788225"/>
      </dsp:txXfrm>
    </dsp:sp>
    <dsp:sp modelId="{7A55D00B-91FA-4EFF-8028-AF21DA0E8E9D}">
      <dsp:nvSpPr>
        <dsp:cNvPr id="0" name=""/>
        <dsp:cNvSpPr/>
      </dsp:nvSpPr>
      <dsp:spPr>
        <a:xfrm>
          <a:off x="1773913" y="415164"/>
          <a:ext cx="1642136" cy="19705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207" tIns="0" rIns="16220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Gravação ou Leitura</a:t>
          </a:r>
          <a:endParaRPr lang="en-US" sz="1700" kern="1200" dirty="0"/>
        </a:p>
      </dsp:txBody>
      <dsp:txXfrm>
        <a:off x="1773913" y="1203390"/>
        <a:ext cx="1642136" cy="1182338"/>
      </dsp:txXfrm>
    </dsp:sp>
    <dsp:sp modelId="{21C33500-6096-4EC9-A7C4-A607B56FB43F}">
      <dsp:nvSpPr>
        <dsp:cNvPr id="0" name=""/>
        <dsp:cNvSpPr/>
      </dsp:nvSpPr>
      <dsp:spPr>
        <a:xfrm>
          <a:off x="1773913" y="415164"/>
          <a:ext cx="1642136" cy="7882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207" tIns="165100" rIns="162207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02</a:t>
          </a:r>
          <a:endParaRPr lang="en-US" sz="3100" kern="1200" dirty="0"/>
        </a:p>
      </dsp:txBody>
      <dsp:txXfrm>
        <a:off x="1773913" y="415164"/>
        <a:ext cx="1642136" cy="788225"/>
      </dsp:txXfrm>
    </dsp:sp>
    <dsp:sp modelId="{60AFC878-E20B-4302-8119-7E14D9CC0C81}">
      <dsp:nvSpPr>
        <dsp:cNvPr id="0" name=""/>
        <dsp:cNvSpPr/>
      </dsp:nvSpPr>
      <dsp:spPr>
        <a:xfrm>
          <a:off x="3547420" y="415164"/>
          <a:ext cx="1642136" cy="19705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207" tIns="0" rIns="16220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Passivas, Ativas ou Semipassivas</a:t>
          </a:r>
          <a:endParaRPr lang="en-US" sz="1700" kern="1200" dirty="0"/>
        </a:p>
      </dsp:txBody>
      <dsp:txXfrm>
        <a:off x="3547420" y="1203390"/>
        <a:ext cx="1642136" cy="1182338"/>
      </dsp:txXfrm>
    </dsp:sp>
    <dsp:sp modelId="{298FE008-B634-4827-997C-4B7E24C4A0D6}">
      <dsp:nvSpPr>
        <dsp:cNvPr id="0" name=""/>
        <dsp:cNvSpPr/>
      </dsp:nvSpPr>
      <dsp:spPr>
        <a:xfrm>
          <a:off x="3547420" y="415164"/>
          <a:ext cx="1642136" cy="7882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2207" tIns="165100" rIns="162207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03</a:t>
          </a:r>
          <a:endParaRPr lang="en-US" sz="3100" kern="1200" dirty="0"/>
        </a:p>
      </dsp:txBody>
      <dsp:txXfrm>
        <a:off x="3547420" y="415164"/>
        <a:ext cx="1642136" cy="788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1380D-6A29-4E0E-B7BB-6857EC263668}">
      <dsp:nvSpPr>
        <dsp:cNvPr id="0" name=""/>
        <dsp:cNvSpPr/>
      </dsp:nvSpPr>
      <dsp:spPr>
        <a:xfrm>
          <a:off x="0" y="0"/>
          <a:ext cx="553367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BD3A7E-B1A0-47E5-84BE-52B8B56322C7}">
      <dsp:nvSpPr>
        <dsp:cNvPr id="0" name=""/>
        <dsp:cNvSpPr/>
      </dsp:nvSpPr>
      <dsp:spPr>
        <a:xfrm>
          <a:off x="0" y="0"/>
          <a:ext cx="5533671" cy="114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>
              <a:solidFill>
                <a:schemeClr val="bg1"/>
              </a:solidFill>
            </a:rPr>
            <a:t>Transmissão e recepção de campos magnéticos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0" y="0"/>
        <a:ext cx="5533671" cy="1149840"/>
      </dsp:txXfrm>
    </dsp:sp>
    <dsp:sp modelId="{2BC198DD-7B21-44BD-87C4-2847671D1A67}">
      <dsp:nvSpPr>
        <dsp:cNvPr id="0" name=""/>
        <dsp:cNvSpPr/>
      </dsp:nvSpPr>
      <dsp:spPr>
        <a:xfrm>
          <a:off x="0" y="1149840"/>
          <a:ext cx="553367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BF18C6-742E-4020-875A-EE717358AF60}">
      <dsp:nvSpPr>
        <dsp:cNvPr id="0" name=""/>
        <dsp:cNvSpPr/>
      </dsp:nvSpPr>
      <dsp:spPr>
        <a:xfrm>
          <a:off x="0" y="1149840"/>
          <a:ext cx="5533671" cy="114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>
              <a:solidFill>
                <a:schemeClr val="bg1"/>
              </a:solidFill>
            </a:rPr>
            <a:t>Comunicação entre Leitor e Etiqueta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0" y="1149840"/>
        <a:ext cx="5533671" cy="1149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1380D-6A29-4E0E-B7BB-6857EC263668}">
      <dsp:nvSpPr>
        <dsp:cNvPr id="0" name=""/>
        <dsp:cNvSpPr/>
      </dsp:nvSpPr>
      <dsp:spPr>
        <a:xfrm>
          <a:off x="0" y="1278"/>
          <a:ext cx="412824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BD3A7E-B1A0-47E5-84BE-52B8B56322C7}">
      <dsp:nvSpPr>
        <dsp:cNvPr id="0" name=""/>
        <dsp:cNvSpPr/>
      </dsp:nvSpPr>
      <dsp:spPr>
        <a:xfrm>
          <a:off x="0" y="1278"/>
          <a:ext cx="4128246" cy="87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>
              <a:solidFill>
                <a:schemeClr val="bg1"/>
              </a:solidFill>
            </a:rPr>
            <a:t>Diretividade</a:t>
          </a:r>
          <a:endParaRPr lang="en-US" sz="3900" kern="1200" dirty="0">
            <a:solidFill>
              <a:schemeClr val="bg1"/>
            </a:solidFill>
          </a:endParaRPr>
        </a:p>
      </dsp:txBody>
      <dsp:txXfrm>
        <a:off x="0" y="1278"/>
        <a:ext cx="4128246" cy="871789"/>
      </dsp:txXfrm>
    </dsp:sp>
    <dsp:sp modelId="{2BC198DD-7B21-44BD-87C4-2847671D1A67}">
      <dsp:nvSpPr>
        <dsp:cNvPr id="0" name=""/>
        <dsp:cNvSpPr/>
      </dsp:nvSpPr>
      <dsp:spPr>
        <a:xfrm>
          <a:off x="0" y="873068"/>
          <a:ext cx="412824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BF18C6-742E-4020-875A-EE717358AF60}">
      <dsp:nvSpPr>
        <dsp:cNvPr id="0" name=""/>
        <dsp:cNvSpPr/>
      </dsp:nvSpPr>
      <dsp:spPr>
        <a:xfrm>
          <a:off x="0" y="873068"/>
          <a:ext cx="4128246" cy="87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noProof="0" dirty="0">
              <a:solidFill>
                <a:schemeClr val="bg1"/>
              </a:solidFill>
            </a:rPr>
            <a:t>Ganho</a:t>
          </a:r>
        </a:p>
      </dsp:txBody>
      <dsp:txXfrm>
        <a:off x="0" y="873068"/>
        <a:ext cx="4128246" cy="871789"/>
      </dsp:txXfrm>
    </dsp:sp>
    <dsp:sp modelId="{AF1A01FA-8893-4A21-A0BA-0B22D277E54C}">
      <dsp:nvSpPr>
        <dsp:cNvPr id="0" name=""/>
        <dsp:cNvSpPr/>
      </dsp:nvSpPr>
      <dsp:spPr>
        <a:xfrm>
          <a:off x="0" y="1744857"/>
          <a:ext cx="412824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8FB344-AEA3-4E98-83EF-20BEBC3AC25D}">
      <dsp:nvSpPr>
        <dsp:cNvPr id="0" name=""/>
        <dsp:cNvSpPr/>
      </dsp:nvSpPr>
      <dsp:spPr>
        <a:xfrm>
          <a:off x="0" y="1744857"/>
          <a:ext cx="4128246" cy="87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bg1"/>
              </a:solidFill>
            </a:rPr>
            <a:t>Polarização</a:t>
          </a:r>
        </a:p>
      </dsp:txBody>
      <dsp:txXfrm>
        <a:off x="0" y="1744857"/>
        <a:ext cx="4128246" cy="8717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CB563-6337-41D6-A732-BEE94F37AF30}">
      <dsp:nvSpPr>
        <dsp:cNvPr id="0" name=""/>
        <dsp:cNvSpPr/>
      </dsp:nvSpPr>
      <dsp:spPr>
        <a:xfrm>
          <a:off x="674" y="358222"/>
          <a:ext cx="2367932" cy="1503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FB0A7F-2926-46AF-A6D6-D37FB55B20C1}">
      <dsp:nvSpPr>
        <dsp:cNvPr id="0" name=""/>
        <dsp:cNvSpPr/>
      </dsp:nvSpPr>
      <dsp:spPr>
        <a:xfrm>
          <a:off x="263778" y="608171"/>
          <a:ext cx="2367932" cy="1503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Gera e interpreta sinais de RF</a:t>
          </a:r>
          <a:endParaRPr lang="en-US" sz="2700" kern="1200" dirty="0"/>
        </a:p>
      </dsp:txBody>
      <dsp:txXfrm>
        <a:off x="307818" y="652211"/>
        <a:ext cx="2279852" cy="1415557"/>
      </dsp:txXfrm>
    </dsp:sp>
    <dsp:sp modelId="{461D747F-EE85-47AC-916C-496443206667}">
      <dsp:nvSpPr>
        <dsp:cNvPr id="0" name=""/>
        <dsp:cNvSpPr/>
      </dsp:nvSpPr>
      <dsp:spPr>
        <a:xfrm>
          <a:off x="2894814" y="358222"/>
          <a:ext cx="2367932" cy="1503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B4CBCC-4B45-46B2-8834-C064D49BFFB7}">
      <dsp:nvSpPr>
        <dsp:cNvPr id="0" name=""/>
        <dsp:cNvSpPr/>
      </dsp:nvSpPr>
      <dsp:spPr>
        <a:xfrm>
          <a:off x="3157918" y="608171"/>
          <a:ext cx="2367932" cy="1503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Modula e </a:t>
          </a:r>
          <a:r>
            <a:rPr lang="pt-BR" sz="2700" kern="1200" dirty="0" err="1"/>
            <a:t>Demodula</a:t>
          </a:r>
          <a:r>
            <a:rPr lang="pt-BR" sz="2700" kern="1200" dirty="0"/>
            <a:t> Dados</a:t>
          </a:r>
          <a:endParaRPr lang="en-US" sz="2700" kern="1200" dirty="0"/>
        </a:p>
      </dsp:txBody>
      <dsp:txXfrm>
        <a:off x="3201958" y="652211"/>
        <a:ext cx="2279852" cy="14155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CB563-6337-41D6-A732-BEE94F37AF30}">
      <dsp:nvSpPr>
        <dsp:cNvPr id="0" name=""/>
        <dsp:cNvSpPr/>
      </dsp:nvSpPr>
      <dsp:spPr>
        <a:xfrm>
          <a:off x="674" y="358222"/>
          <a:ext cx="2367932" cy="1503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FB0A7F-2926-46AF-A6D6-D37FB55B20C1}">
      <dsp:nvSpPr>
        <dsp:cNvPr id="0" name=""/>
        <dsp:cNvSpPr/>
      </dsp:nvSpPr>
      <dsp:spPr>
        <a:xfrm>
          <a:off x="263778" y="608171"/>
          <a:ext cx="2367932" cy="1503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rPr>
            <a:t>Canal entre o leitor e a aplicação</a:t>
          </a:r>
          <a:endParaRPr lang="en-US" sz="3100" kern="1200" dirty="0"/>
        </a:p>
      </dsp:txBody>
      <dsp:txXfrm>
        <a:off x="307818" y="652211"/>
        <a:ext cx="2279852" cy="1415557"/>
      </dsp:txXfrm>
    </dsp:sp>
    <dsp:sp modelId="{461D747F-EE85-47AC-916C-496443206667}">
      <dsp:nvSpPr>
        <dsp:cNvPr id="0" name=""/>
        <dsp:cNvSpPr/>
      </dsp:nvSpPr>
      <dsp:spPr>
        <a:xfrm>
          <a:off x="2894814" y="358222"/>
          <a:ext cx="2367932" cy="1503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B4CBCC-4B45-46B2-8834-C064D49BFFB7}">
      <dsp:nvSpPr>
        <dsp:cNvPr id="0" name=""/>
        <dsp:cNvSpPr/>
      </dsp:nvSpPr>
      <dsp:spPr>
        <a:xfrm>
          <a:off x="3157918" y="608171"/>
          <a:ext cx="2367932" cy="1503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rPr>
            <a:t>Protocolos seriais ou sem fio</a:t>
          </a:r>
          <a:endParaRPr lang="en-US" sz="3100" kern="1200" dirty="0"/>
        </a:p>
      </dsp:txBody>
      <dsp:txXfrm>
        <a:off x="3201958" y="652211"/>
        <a:ext cx="2279852" cy="14155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CB563-6337-41D6-A732-BEE94F37AF30}">
      <dsp:nvSpPr>
        <dsp:cNvPr id="0" name=""/>
        <dsp:cNvSpPr/>
      </dsp:nvSpPr>
      <dsp:spPr>
        <a:xfrm>
          <a:off x="674" y="358222"/>
          <a:ext cx="2367932" cy="1503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FB0A7F-2926-46AF-A6D6-D37FB55B20C1}">
      <dsp:nvSpPr>
        <dsp:cNvPr id="0" name=""/>
        <dsp:cNvSpPr/>
      </dsp:nvSpPr>
      <dsp:spPr>
        <a:xfrm>
          <a:off x="263778" y="608171"/>
          <a:ext cx="2367932" cy="1503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rPr>
            <a:t>Software que tratará as informações recebidas do leitor</a:t>
          </a:r>
          <a:endParaRPr lang="en-US" sz="2000" kern="1200" dirty="0"/>
        </a:p>
      </dsp:txBody>
      <dsp:txXfrm>
        <a:off x="307818" y="652211"/>
        <a:ext cx="2279852" cy="1415557"/>
      </dsp:txXfrm>
    </dsp:sp>
    <dsp:sp modelId="{461D747F-EE85-47AC-916C-496443206667}">
      <dsp:nvSpPr>
        <dsp:cNvPr id="0" name=""/>
        <dsp:cNvSpPr/>
      </dsp:nvSpPr>
      <dsp:spPr>
        <a:xfrm>
          <a:off x="2894814" y="358222"/>
          <a:ext cx="2367932" cy="15036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B4CBCC-4B45-46B2-8834-C064D49BFFB7}">
      <dsp:nvSpPr>
        <dsp:cNvPr id="0" name=""/>
        <dsp:cNvSpPr/>
      </dsp:nvSpPr>
      <dsp:spPr>
        <a:xfrm>
          <a:off x="3157918" y="608171"/>
          <a:ext cx="2367932" cy="1503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Pode estar ligada</a:t>
          </a:r>
          <a:r>
            <a:rPr lang="en-US" sz="2000" kern="1200" dirty="0"/>
            <a:t> a </a:t>
          </a:r>
          <a:r>
            <a:rPr lang="pt-BR" sz="2000" kern="1200" dirty="0"/>
            <a:t>banco de dados ou ter UI para permitir tratar os dados</a:t>
          </a:r>
          <a:endParaRPr lang="en-US" sz="2000" kern="1200" dirty="0"/>
        </a:p>
      </dsp:txBody>
      <dsp:txXfrm>
        <a:off x="3201958" y="652211"/>
        <a:ext cx="2279852" cy="14155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A76B1-C4F2-488C-BDB8-18FF40947BAB}">
      <dsp:nvSpPr>
        <dsp:cNvPr id="0" name=""/>
        <dsp:cNvSpPr/>
      </dsp:nvSpPr>
      <dsp:spPr>
        <a:xfrm>
          <a:off x="834" y="677959"/>
          <a:ext cx="3253098" cy="19518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Etiqueta: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Vetor de Disparos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Identificação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Indicação de Tempo</a:t>
          </a:r>
          <a:endParaRPr lang="en-US" sz="1600" kern="1200" dirty="0"/>
        </a:p>
      </dsp:txBody>
      <dsp:txXfrm>
        <a:off x="834" y="677959"/>
        <a:ext cx="3253098" cy="1951859"/>
      </dsp:txXfrm>
    </dsp:sp>
    <dsp:sp modelId="{0B4293B7-1B49-4CEF-8311-8B63395A94FE}">
      <dsp:nvSpPr>
        <dsp:cNvPr id="0" name=""/>
        <dsp:cNvSpPr/>
      </dsp:nvSpPr>
      <dsp:spPr>
        <a:xfrm>
          <a:off x="3579242" y="677959"/>
          <a:ext cx="3253098" cy="19518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Antenas e Leitores:</a:t>
          </a:r>
          <a:endParaRPr lang="en-US" sz="20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Matriz de Incidência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Vetor de Marcações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Histórico de visitas</a:t>
          </a:r>
          <a:endParaRPr lang="en-US" sz="1600" kern="1200"/>
        </a:p>
      </dsp:txBody>
      <dsp:txXfrm>
        <a:off x="3579242" y="677959"/>
        <a:ext cx="3253098" cy="1951859"/>
      </dsp:txXfrm>
    </dsp:sp>
    <dsp:sp modelId="{AEED1FBA-E918-47F2-B75B-DB261C5C6A48}">
      <dsp:nvSpPr>
        <dsp:cNvPr id="0" name=""/>
        <dsp:cNvSpPr/>
      </dsp:nvSpPr>
      <dsp:spPr>
        <a:xfrm>
          <a:off x="834" y="2955127"/>
          <a:ext cx="3253098" cy="19518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Utiliza antenas RFID móveis para ler etiquetas posicionadas em pontos de transição fixos</a:t>
          </a:r>
        </a:p>
      </dsp:txBody>
      <dsp:txXfrm>
        <a:off x="834" y="2955127"/>
        <a:ext cx="3253098" cy="1951859"/>
      </dsp:txXfrm>
    </dsp:sp>
    <dsp:sp modelId="{BD2FFC5B-95E8-461B-8DB4-7AB4812D602A}">
      <dsp:nvSpPr>
        <dsp:cNvPr id="0" name=""/>
        <dsp:cNvSpPr/>
      </dsp:nvSpPr>
      <dsp:spPr>
        <a:xfrm>
          <a:off x="3579242" y="2955127"/>
          <a:ext cx="3253098" cy="19518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 leitor RFID é o responsável pela armazenagem do estado do sistema, enquanto a etiqueta determina a sua transição</a:t>
          </a:r>
        </a:p>
      </dsp:txBody>
      <dsp:txXfrm>
        <a:off x="3579242" y="2955127"/>
        <a:ext cx="3253098" cy="19518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50DE-B3DF-4C62-B136-881364FB44E1}">
      <dsp:nvSpPr>
        <dsp:cNvPr id="0" name=""/>
        <dsp:cNvSpPr/>
      </dsp:nvSpPr>
      <dsp:spPr>
        <a:xfrm>
          <a:off x="0" y="126019"/>
          <a:ext cx="5464315" cy="1842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Responsável pela base matemática:</a:t>
          </a:r>
        </a:p>
      </dsp:txBody>
      <dsp:txXfrm>
        <a:off x="89956" y="215975"/>
        <a:ext cx="5284403" cy="1662838"/>
      </dsp:txXfrm>
    </dsp:sp>
    <dsp:sp modelId="{98D73CD4-2E7D-4C37-AD95-6B79A30EDF42}">
      <dsp:nvSpPr>
        <dsp:cNvPr id="0" name=""/>
        <dsp:cNvSpPr/>
      </dsp:nvSpPr>
      <dsp:spPr>
        <a:xfrm>
          <a:off x="0" y="1968769"/>
          <a:ext cx="5464315" cy="316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92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Matriz de incidência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 err="1"/>
            <a:t>Vetor</a:t>
          </a:r>
          <a:r>
            <a:rPr lang="en-US" sz="3500" kern="1200" dirty="0"/>
            <a:t> de </a:t>
          </a:r>
          <a:r>
            <a:rPr lang="en-US" sz="3500" kern="1200" dirty="0" err="1"/>
            <a:t>Marcações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Vetor de disparos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Calculo de disparos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Verificação de Exceções</a:t>
          </a:r>
        </a:p>
      </dsp:txBody>
      <dsp:txXfrm>
        <a:off x="0" y="1968769"/>
        <a:ext cx="5464315" cy="316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1B687B83-C5C6-429C-9465-6795CD7C4CA7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04422949-E164-487A-8100-11ECC0347ACB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7C3E9917-356C-4F3E-B251-ECD1D63963A7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93CA0-C757-498B-91ED-2C3C432EEDED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ECA8-AFB3-4C33-8163-203100133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66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RFID (Radio Frequency </a:t>
            </a:r>
            <a:r>
              <a:rPr lang="pt-BR" sz="800" dirty="0" err="1"/>
              <a:t>Identification</a:t>
            </a:r>
            <a:r>
              <a:rPr lang="pt-BR" sz="800" dirty="0"/>
              <a:t>) - </a:t>
            </a:r>
            <a:r>
              <a:rPr lang="pt-BR" sz="800" b="0" i="0" dirty="0">
                <a:solidFill>
                  <a:srgbClr val="212121"/>
                </a:solidFill>
                <a:effectLst/>
                <a:latin typeface="Inter"/>
              </a:rPr>
              <a:t>É uma tecnologia pela qual os dados digitais codificados em etiquetas RFID e antenas, são capturados por um leitor por meio de ondas de rádio</a:t>
            </a:r>
            <a:r>
              <a:rPr lang="pt-BR" sz="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utiliza ondas eletromagnéticas entre 125 kHz e 5,8 GHz, para armazenar e ler informações de pequenos dispositivos chamados etiquetas ou </a:t>
            </a:r>
            <a:r>
              <a:rPr lang="pt-BR" sz="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tags</a:t>
            </a:r>
            <a:r>
              <a:rPr lang="pt-BR" sz="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Possui 5 componentes: etiqueta, antena, leitor, infraestrutura de comunicação e aplicação (</a:t>
            </a:r>
            <a:r>
              <a:rPr lang="pt-BR" sz="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AHSAN</a:t>
            </a:r>
            <a:r>
              <a:rPr lang="pt-BR" sz="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SHAH, </a:t>
            </a:r>
            <a:r>
              <a:rPr lang="pt-BR" sz="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KINGTON</a:t>
            </a:r>
            <a:r>
              <a:rPr lang="pt-BR" sz="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2010). </a:t>
            </a:r>
            <a:endParaRPr lang="pt-BR" sz="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91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Caso o teste de cilindricidade falhar, a peça é enviada para a reciclagem. Se o teste de rugosidade falhar ela é colocada em uma fila para ser retrabalhada. Caso os dois testes estiverem de acordo com os padrões, a peça é armazenada em estoque.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709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PNRD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invertida é uma variação da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PNRD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convencional. As etiquetas contêm, dentro da sua memória, o vetor de disparos no lugar do vetor de marcações e a matriz de incidência.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Desenvolvida para busca e salvamento de pessoas em trilhas de caminhada. Busca viabilizar a utilização do conceito da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PNRD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em aplicações cuja a instalação de antenas RFID nos pontos de transição seja demasiadamente difícil.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676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Arduino® é uma plataforma eletrônica aberta de fácil utilização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38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principal diferença entre a aplicação da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PNRD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clássica e a abordagem da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PNRD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invertida é o conjunto de estruturas a serem salvas nas etiquetas.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Para possibilitar a compatibilidade entre o módulo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PNRD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e múltiplos tipos de leitores RFID, foi criado uma classe adaptadora chamada 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Reader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ou leitor, que contém dois métodos virtuais de leitura e escrita de etiqueta.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94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tamanho do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array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das marcações é igual ao número de lugares e o tamanho do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array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 disparos é equivalente ao número de transições da rede de Petri utilizada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80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tamanho do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array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das marcações é igual ao número de lugares e o tamanho do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array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 disparos é equivalente ao número de transições da rede de Petri utilizada.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Basicamente, pode-se dizer que as listas de adjacência facilitam a verificação e cálculo de disparos. Enquanto as estruturas matriciais facilitam a definição de arcos e verificação de relação entre um estado e uma transição.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61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abordagem faz com que a lógica por trás da habilitação do disparo da transição esteja completamente a caráter da aplicação, permitindo variações dos tipos de condição inicialmente pensados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13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975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232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84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Etiqueta é um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transponder de ondas RF, seu principal componente é um microchip capaz de armazenar informação.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Tipos: Passivas - não necessitam de fonte de energia própria, elas utilizam a energia proveniente das ondas produzidas pelas antenas RFID para energizar o chip.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Ativas - possuem uma fonte de energia própria (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bateria ou energia solar), o que propicia a leitura de uma maior distância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452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340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7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As antenas são classificadas quanto à diretividade, ganho, polarização e frequência de operação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Diretividade: a antena, esta pode ser direcional irradia em apenas uma direção, ou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omni-direcional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irradia para todas as direções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Ganho: O ganho determina quantas vezes a antena ampliará o sinal do leitor, é dado em decibéis (dB) e é atrelado à largura do feixe emitido por uma antena direcional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Polarização: Define como o sinal RF viaja pelo meio depois de enviado pela antena, podendo ser linear ou circular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728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leitor embute algoritmos contra colisões e pode, por vezes, operar com mais de uma frequência de sinal (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AHSAN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SHAH,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KINGTON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2010).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leitor RFID controla diretamente a antena, de maneira a modular os comandos de leitura e escrita a serem enviados para as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tags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via RF, e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demodular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as respostas recebidas pela antena advindas da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tag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61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infraestrutura de comunicação é o canal pelo qual o leitor transmitirá a informação recebida para a aplicação de alto nível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Utiliza protocolos seriais como o RS-232, RS-485,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I2C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e o SPI, ou ainda protocolos sem fio como o WiFi e o Bluetooth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753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aplicação é o software que vai tratar a informação recebida pelo leitor. Ela pode estar ligada a um banco de dados de modo a sincronizar a informação do banco com a leitura das informações da etiqueta e/ou fornecer uma interface para o usuário interpretar os dados lidos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119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Lugares são ligados a transições por meio de arcos direcionados, arco obrigatoriamente liga um lugar a uma transição.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Disparo: acontece quando uma transição ou um conjunto de transições é acionado de forma a alterar a marcação de uma RP.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Pesos: indica a quantidade de fichas consumidas no disparo da transição, se estiver em uma saída, indicará a quantidade de fichas criadas após o disparo.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684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processo sofrido pela etiqueta pode ser modelado por meio de redes de Petri, de modo que o fluxo de trabalho da etiqueta é definido por uma matriz de incidência, o seu estado atual por um vetor de marcações.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As antenas e leitores, por sua vez, realizam os disparos, armazenam e fornecem o vetor de disparos adequado a cada situação.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indicação de tempo é incluída de forma a possibilitar o sistema a realizar análises quantitativas de performance.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ECA8-AFB3-4C33-8163-203100133A5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28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4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1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5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34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8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2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5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0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2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17.emf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4.xml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2.emf"/><Relationship Id="rId5" Type="http://schemas.openxmlformats.org/officeDocument/2006/relationships/diagramLayout" Target="../diagrams/layout4.xml"/><Relationship Id="rId10" Type="http://schemas.openxmlformats.org/officeDocument/2006/relationships/image" Target="../media/image11.png"/><Relationship Id="rId4" Type="http://schemas.openxmlformats.org/officeDocument/2006/relationships/diagramData" Target="../diagrams/data4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CAD9052C-092F-82EE-4F2E-13C085748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635" r="-1" b="107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9BAE20-33C2-E527-B58B-DD7F45485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</a:bodyPr>
          <a:lstStyle/>
          <a:p>
            <a:r>
              <a:rPr lang="pt-BR" sz="8000" dirty="0">
                <a:solidFill>
                  <a:srgbClr val="FFFFFF"/>
                </a:solidFill>
              </a:rPr>
              <a:t>PNRD/</a:t>
            </a:r>
            <a:br>
              <a:rPr lang="pt-BR" sz="8000" dirty="0">
                <a:solidFill>
                  <a:srgbClr val="FFFFFF"/>
                </a:solidFill>
              </a:rPr>
            </a:br>
            <a:r>
              <a:rPr lang="pt-BR" sz="8000" dirty="0">
                <a:solidFill>
                  <a:srgbClr val="FFFFFF"/>
                </a:solidFill>
              </a:rPr>
              <a:t>PNRD Invertida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8D8E94-9C21-628E-4CCE-1336E2E92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pt-BR" dirty="0">
                <a:solidFill>
                  <a:srgbClr val="FFFFFF"/>
                </a:solidFill>
              </a:rPr>
              <a:t>Alisson Carvalho Vasconcelos – 11511EMT016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5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pt-BR" dirty="0"/>
              <a:t>Redes de Petri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4B6AE23-4E3B-ABE7-DF22-29048A0DE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Lugares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Transições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Arcos Direcionados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Fichas/Tokens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Marcação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Disparo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Pesos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783CCC-1D24-85D5-8B25-499A71BFB6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3387692"/>
            <a:ext cx="5533671" cy="246560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99131D51-824D-40CB-A71A-32C721C77F6A}"/>
              </a:ext>
            </a:extLst>
          </p:cNvPr>
          <p:cNvSpPr txBox="1">
            <a:spLocks/>
          </p:cNvSpPr>
          <p:nvPr/>
        </p:nvSpPr>
        <p:spPr>
          <a:xfrm>
            <a:off x="6366933" y="979711"/>
            <a:ext cx="5160332" cy="1946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500" dirty="0"/>
              <a:t>Modelo conceitual gráfico e matemático introduzido por Carl Adam Petri em 1962. Consiste em definir dois tipos de elementos (lugares e transições). Uma RP é definida com um conjunto de fichas ou tokens iniciais (marcação).</a:t>
            </a:r>
          </a:p>
          <a:p>
            <a:pPr algn="just"/>
            <a:r>
              <a:rPr lang="pt-BR" sz="1500" dirty="0">
                <a:solidFill>
                  <a:srgbClr val="FF0000"/>
                </a:solidFill>
              </a:rPr>
              <a:t>Representatividade de sistemas: concorrentes, assíncronos, distribuídos, paralelos, não determinísticos e/ou estocásticos.</a:t>
            </a:r>
          </a:p>
          <a:p>
            <a:pPr algn="just"/>
            <a:r>
              <a:rPr lang="pt-BR" sz="1500" dirty="0">
                <a:solidFill>
                  <a:srgbClr val="FF0000"/>
                </a:solidFill>
              </a:rPr>
              <a:t>A RP permite a análise do sistema modelado, identificando conflitos, ciclos, comportamentos inesperados e deadlocks</a:t>
            </a:r>
          </a:p>
        </p:txBody>
      </p:sp>
    </p:spTree>
    <p:extLst>
      <p:ext uri="{BB962C8B-B14F-4D97-AF65-F5344CB8AC3E}">
        <p14:creationId xmlns:p14="http://schemas.microsoft.com/office/powerpoint/2010/main" val="384636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11147071" cy="20062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5400" b="1" dirty="0"/>
              <a:t>Características de sistemas não-sequenciais e a sua representação com Redes de Petri</a:t>
            </a:r>
            <a:endParaRPr lang="en-US" sz="54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052C5AA8-0B9F-75AA-9C70-CDD2E1D407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5610" y="3276078"/>
            <a:ext cx="2521840" cy="139883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ítulo 3">
            <a:extLst>
              <a:ext uri="{FF2B5EF4-FFF2-40B4-BE49-F238E27FC236}">
                <a16:creationId xmlns:a16="http://schemas.microsoft.com/office/drawing/2014/main" id="{75DC9C20-1327-8670-3706-BD371AB161A1}"/>
              </a:ext>
            </a:extLst>
          </p:cNvPr>
          <p:cNvSpPr txBox="1">
            <a:spLocks/>
          </p:cNvSpPr>
          <p:nvPr/>
        </p:nvSpPr>
        <p:spPr>
          <a:xfrm>
            <a:off x="9959926" y="6386732"/>
            <a:ext cx="1600705" cy="366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Redes de Petri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CE275F-2811-B458-BD17-C95BDF00190F}"/>
              </a:ext>
            </a:extLst>
          </p:cNvPr>
          <p:cNvSpPr txBox="1"/>
          <p:nvPr/>
        </p:nvSpPr>
        <p:spPr>
          <a:xfrm>
            <a:off x="505610" y="2988462"/>
            <a:ext cx="1712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Paralelismo</a:t>
            </a:r>
            <a:endParaRPr lang="pt-BR" sz="1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4E50BE-F47C-8C58-16E4-BFF976F427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824" y="3205431"/>
            <a:ext cx="2521840" cy="20816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FB8337-70D8-6330-3D86-852BA6D431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803" y="3016169"/>
            <a:ext cx="2551620" cy="184862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FD5CA93-B41D-DFF7-B79D-9328A73557F1}"/>
              </a:ext>
            </a:extLst>
          </p:cNvPr>
          <p:cNvSpPr txBox="1"/>
          <p:nvPr/>
        </p:nvSpPr>
        <p:spPr>
          <a:xfrm>
            <a:off x="2817805" y="2973958"/>
            <a:ext cx="1712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Concorrência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B92016-2FCF-5B91-B872-1BABE82C4FE1}"/>
              </a:ext>
            </a:extLst>
          </p:cNvPr>
          <p:cNvSpPr txBox="1"/>
          <p:nvPr/>
        </p:nvSpPr>
        <p:spPr>
          <a:xfrm>
            <a:off x="6759654" y="2989347"/>
            <a:ext cx="1712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Rendez-vous</a:t>
            </a:r>
            <a:endParaRPr lang="pt-BR" sz="2000" b="1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DA43779-76B8-232C-76AA-5B27AB0537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6563" y="2973958"/>
            <a:ext cx="2991604" cy="216738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59B4CA1-3E8C-1552-3EB9-952C3329B0C6}"/>
              </a:ext>
            </a:extLst>
          </p:cNvPr>
          <p:cNvSpPr txBox="1"/>
          <p:nvPr/>
        </p:nvSpPr>
        <p:spPr>
          <a:xfrm>
            <a:off x="9955114" y="2988462"/>
            <a:ext cx="19743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Máquinas</a:t>
            </a:r>
            <a:r>
              <a:rPr lang="en-US" sz="2000" b="1" dirty="0"/>
              <a:t> de </a:t>
            </a:r>
            <a:r>
              <a:rPr lang="en-US" sz="2000" b="1" dirty="0" err="1"/>
              <a:t>Estados</a:t>
            </a:r>
            <a:endParaRPr lang="pt-BR" sz="2000" b="1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7A777B1-CCA4-5812-6B28-817C3D732B3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2974" y="4700681"/>
            <a:ext cx="2142134" cy="1667457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9DA21F7-9886-49A5-E59A-A09205B75333}"/>
              </a:ext>
            </a:extLst>
          </p:cNvPr>
          <p:cNvSpPr txBox="1"/>
          <p:nvPr/>
        </p:nvSpPr>
        <p:spPr>
          <a:xfrm>
            <a:off x="4278628" y="5351717"/>
            <a:ext cx="24810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deterministico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94696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Definição</a:t>
            </a:r>
            <a:r>
              <a:rPr lang="en-US" dirty="0"/>
              <a:t> Formal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ítulo 3">
            <a:extLst>
              <a:ext uri="{FF2B5EF4-FFF2-40B4-BE49-F238E27FC236}">
                <a16:creationId xmlns:a16="http://schemas.microsoft.com/office/drawing/2014/main" id="{87447A2E-A471-1365-9B33-8BBBC5477877}"/>
              </a:ext>
            </a:extLst>
          </p:cNvPr>
          <p:cNvSpPr txBox="1">
            <a:spLocks/>
          </p:cNvSpPr>
          <p:nvPr/>
        </p:nvSpPr>
        <p:spPr>
          <a:xfrm>
            <a:off x="9959926" y="6386732"/>
            <a:ext cx="1600705" cy="366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Redes de Petri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BAD8D73B-C2DE-87C1-42C9-4B15F8B0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489" y="3047701"/>
            <a:ext cx="6297022" cy="3213448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P: Conjunto finito não-nulo de lugares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T: Conjunto finito não-nulo de transições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A: Conjunto de arcos direcionados entre P e 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M: Número de marcações presentes em cada estado</a:t>
            </a: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D6DD42DD-7819-7C54-CBE2-F341F5C9E495}"/>
              </a:ext>
            </a:extLst>
          </p:cNvPr>
          <p:cNvSpPr txBox="1">
            <a:spLocks/>
          </p:cNvSpPr>
          <p:nvPr/>
        </p:nvSpPr>
        <p:spPr>
          <a:xfrm>
            <a:off x="10220697" y="2450831"/>
            <a:ext cx="1408974" cy="489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(P, T, A, M)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03064F-93ED-28D3-D40E-1C560AA25B41}"/>
              </a:ext>
            </a:extLst>
          </p:cNvPr>
          <p:cNvSpPr txBox="1"/>
          <p:nvPr/>
        </p:nvSpPr>
        <p:spPr>
          <a:xfrm>
            <a:off x="745067" y="322894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u="none" strike="noStrike" baseline="0" dirty="0">
                <a:solidFill>
                  <a:srgbClr val="000000"/>
                </a:solidFill>
              </a:rPr>
              <a:t>Elementos de uma RP com marcação: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61241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Definição</a:t>
            </a:r>
            <a:r>
              <a:rPr lang="en-US" dirty="0"/>
              <a:t> Formal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ítulo 3">
            <a:extLst>
              <a:ext uri="{FF2B5EF4-FFF2-40B4-BE49-F238E27FC236}">
                <a16:creationId xmlns:a16="http://schemas.microsoft.com/office/drawing/2014/main" id="{87447A2E-A471-1365-9B33-8BBBC5477877}"/>
              </a:ext>
            </a:extLst>
          </p:cNvPr>
          <p:cNvSpPr txBox="1">
            <a:spLocks/>
          </p:cNvSpPr>
          <p:nvPr/>
        </p:nvSpPr>
        <p:spPr>
          <a:xfrm>
            <a:off x="9959926" y="6386732"/>
            <a:ext cx="1600705" cy="366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Redes de Petri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40841B58-7F93-D1B0-FD9E-C993BE607676}"/>
                  </a:ext>
                </a:extLst>
              </p:cNvPr>
              <p:cNvSpPr txBox="1"/>
              <p:nvPr/>
            </p:nvSpPr>
            <p:spPr>
              <a:xfrm>
                <a:off x="6648166" y="3251050"/>
                <a:ext cx="41736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 1, 2 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40841B58-7F93-D1B0-FD9E-C993BE607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166" y="3251050"/>
                <a:ext cx="4173643" cy="276999"/>
              </a:xfrm>
              <a:prstGeom prst="rect">
                <a:avLst/>
              </a:prstGeom>
              <a:blipFill>
                <a:blip r:embed="rId2"/>
                <a:stretch>
                  <a:fillRect l="-877" r="-439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4">
                <a:extLst>
                  <a:ext uri="{FF2B5EF4-FFF2-40B4-BE49-F238E27FC236}">
                    <a16:creationId xmlns:a16="http://schemas.microsoft.com/office/drawing/2014/main" id="{BAD8D73B-C2DE-87C1-42C9-4B15F8B00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1" y="3282330"/>
                <a:ext cx="5189963" cy="2800893"/>
              </a:xfrm>
            </p:spPr>
            <p:txBody>
              <a:bodyPr anchor="ctr"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2000" dirty="0"/>
                  <a:t>: Vetor de Marcações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BR" sz="2000" dirty="0"/>
                  <a:t>: Vetor de Marcações resultante do disparo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sz="2000" dirty="0"/>
                  <a:t>: Matriz de Incidência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sz="2000" dirty="0"/>
                  <a:t>: Vetor de Disparos</a:t>
                </a:r>
              </a:p>
            </p:txBody>
          </p:sp>
        </mc:Choice>
        <mc:Fallback xmlns="">
          <p:sp>
            <p:nvSpPr>
              <p:cNvPr id="3" name="Espaço Reservado para Conteúdo 4">
                <a:extLst>
                  <a:ext uri="{FF2B5EF4-FFF2-40B4-BE49-F238E27FC236}">
                    <a16:creationId xmlns:a16="http://schemas.microsoft.com/office/drawing/2014/main" id="{BAD8D73B-C2DE-87C1-42C9-4B15F8B00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1" y="3282330"/>
                <a:ext cx="5189963" cy="2800893"/>
              </a:xfrm>
              <a:blipFill>
                <a:blip r:embed="rId3"/>
                <a:stretch>
                  <a:fillRect l="-10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D6DD42DD-7819-7C54-CBE2-F341F5C9E495}"/>
              </a:ext>
            </a:extLst>
          </p:cNvPr>
          <p:cNvSpPr txBox="1">
            <a:spLocks/>
          </p:cNvSpPr>
          <p:nvPr/>
        </p:nvSpPr>
        <p:spPr>
          <a:xfrm>
            <a:off x="10220697" y="2450831"/>
            <a:ext cx="1408974" cy="489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(P, T, A, M)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561002E-054F-37AD-9775-0A9704383F6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826" y="840521"/>
            <a:ext cx="3854102" cy="1717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150E786-C5AE-29DA-E3FB-6A35CA8DD4CD}"/>
                  </a:ext>
                </a:extLst>
              </p:cNvPr>
              <p:cNvSpPr txBox="1"/>
              <p:nvPr/>
            </p:nvSpPr>
            <p:spPr>
              <a:xfrm>
                <a:off x="6377236" y="4042974"/>
                <a:ext cx="216822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150E786-C5AE-29DA-E3FB-6A35CA8DD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236" y="4042974"/>
                <a:ext cx="2168222" cy="732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2F52B03-6584-E4A7-88A4-4105D8C29A94}"/>
                  </a:ext>
                </a:extLst>
              </p:cNvPr>
              <p:cNvSpPr txBox="1"/>
              <p:nvPr/>
            </p:nvSpPr>
            <p:spPr>
              <a:xfrm>
                <a:off x="8946088" y="4042974"/>
                <a:ext cx="95923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2F52B03-6584-E4A7-88A4-4105D8C29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088" y="4042974"/>
                <a:ext cx="959237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9797CFA-FBEE-8B41-DB89-F6556DBB1FD4}"/>
                  </a:ext>
                </a:extLst>
              </p:cNvPr>
              <p:cNvSpPr txBox="1"/>
              <p:nvPr/>
            </p:nvSpPr>
            <p:spPr>
              <a:xfrm>
                <a:off x="10305955" y="4042974"/>
                <a:ext cx="90864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9797CFA-FBEE-8B41-DB89-F6556DBB1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955" y="4042974"/>
                <a:ext cx="908646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820F12F-9860-2B3B-DC3E-8B8DB3B5E544}"/>
                  </a:ext>
                </a:extLst>
              </p:cNvPr>
              <p:cNvSpPr txBox="1"/>
              <p:nvPr/>
            </p:nvSpPr>
            <p:spPr>
              <a:xfrm>
                <a:off x="6377236" y="5291654"/>
                <a:ext cx="95391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820F12F-9860-2B3B-DC3E-8B8DB3B5E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236" y="5291654"/>
                <a:ext cx="953914" cy="73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9BDBF82-B163-BED9-9237-55AB4A50603A}"/>
                  </a:ext>
                </a:extLst>
              </p:cNvPr>
              <p:cNvSpPr txBox="1"/>
              <p:nvPr/>
            </p:nvSpPr>
            <p:spPr>
              <a:xfrm>
                <a:off x="8946087" y="5291654"/>
                <a:ext cx="959237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9BDBF82-B163-BED9-9237-55AB4A50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087" y="5291654"/>
                <a:ext cx="959237" cy="730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0FEA11F-5ED7-48C8-39DD-BD3B1A567BE7}"/>
                  </a:ext>
                </a:extLst>
              </p:cNvPr>
              <p:cNvSpPr txBox="1"/>
              <p:nvPr/>
            </p:nvSpPr>
            <p:spPr>
              <a:xfrm>
                <a:off x="10305955" y="5291654"/>
                <a:ext cx="908646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0FEA11F-5ED7-48C8-39DD-BD3B1A567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955" y="5291654"/>
                <a:ext cx="908646" cy="730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C66EE3C-2863-E8C0-26E2-EC4092392BFA}"/>
                  </a:ext>
                </a:extLst>
              </p:cNvPr>
              <p:cNvSpPr txBox="1"/>
              <p:nvPr/>
            </p:nvSpPr>
            <p:spPr>
              <a:xfrm>
                <a:off x="7731781" y="5290472"/>
                <a:ext cx="90864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C66EE3C-2863-E8C0-26E2-EC4092392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781" y="5290472"/>
                <a:ext cx="908646" cy="7325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BFB9BC-B04D-855E-9138-653BCA45F859}"/>
              </a:ext>
            </a:extLst>
          </p:cNvPr>
          <p:cNvSpPr txBox="1"/>
          <p:nvPr/>
        </p:nvSpPr>
        <p:spPr>
          <a:xfrm>
            <a:off x="481007" y="319448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u="none" strike="noStrike" baseline="0" dirty="0">
                <a:solidFill>
                  <a:srgbClr val="000000"/>
                </a:solidFill>
              </a:rPr>
              <a:t>Caracterização de um disparo: 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61098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46688"/>
          </a:xfrm>
        </p:spPr>
        <p:txBody>
          <a:bodyPr>
            <a:normAutofit fontScale="90000"/>
          </a:bodyPr>
          <a:lstStyle/>
          <a:p>
            <a:r>
              <a:rPr lang="pt-BR" dirty="0"/>
              <a:t>PNRD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4B6AE23-4E3B-ABE7-DF22-29048A0DE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07" y="3171228"/>
            <a:ext cx="5189963" cy="2964823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BR" sz="2000" dirty="0"/>
              <a:t>Etiqueta: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Matriz de Incidência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Vetor de Marcações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Identificação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Indicação de Tempo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Dados do processo</a:t>
            </a:r>
          </a:p>
          <a:p>
            <a:pPr>
              <a:lnSpc>
                <a:spcPct val="90000"/>
              </a:lnSpc>
            </a:pPr>
            <a:r>
              <a:rPr lang="pt-BR" sz="2000" dirty="0"/>
              <a:t>Antenas e Leitores: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Disparos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Vetor de Disparos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783CCC-1D24-85D5-8B25-499A71BFB6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3387692"/>
            <a:ext cx="5533671" cy="246560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ço Reservado para Conteúdo 4">
            <a:extLst>
              <a:ext uri="{FF2B5EF4-FFF2-40B4-BE49-F238E27FC236}">
                <a16:creationId xmlns:a16="http://schemas.microsoft.com/office/drawing/2014/main" id="{0672A8BE-BB47-FED5-CF3B-5F7D3579BBB0}"/>
              </a:ext>
            </a:extLst>
          </p:cNvPr>
          <p:cNvSpPr txBox="1">
            <a:spLocks/>
          </p:cNvSpPr>
          <p:nvPr/>
        </p:nvSpPr>
        <p:spPr>
          <a:xfrm>
            <a:off x="5825067" y="1405470"/>
            <a:ext cx="5715261" cy="152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500" dirty="0">
                <a:solidFill>
                  <a:srgbClr val="FF0000"/>
                </a:solidFill>
              </a:rPr>
              <a:t>Rede de Petri Inserida em base de dados RFID: É uma estrutura de dados formal a ser armazenada na etiqueta RFID de forma a integrá-la com sistema de controle.</a:t>
            </a:r>
          </a:p>
          <a:p>
            <a:pPr algn="just"/>
            <a:r>
              <a:rPr lang="pt-BR" sz="1500" dirty="0">
                <a:solidFill>
                  <a:srgbClr val="FF0000"/>
                </a:solidFill>
              </a:rPr>
              <a:t>A matriz de incidência, o estado atual (vetor de marcações), o ID da etiqueta e a indicação de tempo, caracterizam a estrutura típica da </a:t>
            </a:r>
            <a:r>
              <a:rPr lang="pt-BR" sz="1500" dirty="0" err="1">
                <a:solidFill>
                  <a:srgbClr val="FF0000"/>
                </a:solidFill>
              </a:rPr>
              <a:t>PNRD</a:t>
            </a:r>
            <a:endParaRPr lang="pt-B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0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5634"/>
            <a:ext cx="3964251" cy="2237925"/>
          </a:xfrm>
        </p:spPr>
        <p:txBody>
          <a:bodyPr>
            <a:normAutofit/>
          </a:bodyPr>
          <a:lstStyle/>
          <a:p>
            <a:r>
              <a:rPr lang="pt-BR" dirty="0"/>
              <a:t>PNRD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4B6AE23-4E3B-ABE7-DF22-29048A0DE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99" y="2309194"/>
            <a:ext cx="4311469" cy="356909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900" dirty="0"/>
              <a:t>Peça contem etiqueta RFID única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900" dirty="0"/>
              <a:t>As Transições contem antena e leitor RFID</a:t>
            </a:r>
          </a:p>
          <a:p>
            <a:pPr algn="just"/>
            <a:r>
              <a:rPr lang="pt-BR" sz="1900" dirty="0"/>
              <a:t>Leitor RFID: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900" dirty="0"/>
              <a:t>Lê o vetor de marcação e a matriz de incidência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900" dirty="0"/>
              <a:t>Dispara transição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900" dirty="0"/>
              <a:t>Calcula o próximo estado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900" dirty="0"/>
              <a:t>Grava na etiqueta RFID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E98D39-DE4D-D3DE-8613-B96B88BF3F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569" y="2439606"/>
            <a:ext cx="6588977" cy="3541575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CDDBB64A-B62C-E73B-FFE2-BCC1CB6DFC31}"/>
              </a:ext>
            </a:extLst>
          </p:cNvPr>
          <p:cNvSpPr txBox="1"/>
          <p:nvPr/>
        </p:nvSpPr>
        <p:spPr>
          <a:xfrm>
            <a:off x="482599" y="1601307"/>
            <a:ext cx="108393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Exemplo de uma fábrica de mancais, com inspeção de cilindricidade e rugosidade do furo: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178999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1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3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pt-BR" dirty="0"/>
              <a:t>PNRD Invertida</a:t>
            </a:r>
          </a:p>
        </p:txBody>
      </p:sp>
      <p:cxnSp>
        <p:nvCxnSpPr>
          <p:cNvPr id="51" name="Straight Connector 45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Espaço Reservado para Conteúdo 4">
            <a:extLst>
              <a:ext uri="{FF2B5EF4-FFF2-40B4-BE49-F238E27FC236}">
                <a16:creationId xmlns:a16="http://schemas.microsoft.com/office/drawing/2014/main" id="{A2E31BA3-DC2D-8C2C-01E0-80CEE01F5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173169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3781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65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0B0985-9232-7D1D-0531-7B9AB9652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44" r="-1" b="1636"/>
          <a:stretch/>
        </p:blipFill>
        <p:spPr bwMode="auto">
          <a:xfrm>
            <a:off x="1530" y="10"/>
            <a:ext cx="121889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32062"/>
            <a:ext cx="6717129" cy="1120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Arduino</a:t>
            </a:r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50E49A7D-8FD9-436A-B77B-246CE503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7C773C5F-88DC-4BF1-8396-4EFD4890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C86AEB53-3119-E70E-6CB6-097232BCBD2A}"/>
              </a:ext>
            </a:extLst>
          </p:cNvPr>
          <p:cNvSpPr txBox="1">
            <a:spLocks/>
          </p:cNvSpPr>
          <p:nvPr/>
        </p:nvSpPr>
        <p:spPr>
          <a:xfrm>
            <a:off x="607468" y="2284966"/>
            <a:ext cx="7807569" cy="3593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Sistema Embarcado Multiuso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Compatibilidade com Módulos e Hardwares.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Reprogramável por porta Serial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Programação orientada a Objeto</a:t>
            </a:r>
          </a:p>
        </p:txBody>
      </p:sp>
    </p:spTree>
    <p:extLst>
      <p:ext uri="{BB962C8B-B14F-4D97-AF65-F5344CB8AC3E}">
        <p14:creationId xmlns:p14="http://schemas.microsoft.com/office/powerpoint/2010/main" val="333697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5" name="Rectangle 208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8411120" cy="14938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Metodologia e Desenvolvimento</a:t>
            </a:r>
          </a:p>
        </p:txBody>
      </p:sp>
      <p:cxnSp>
        <p:nvCxnSpPr>
          <p:cNvPr id="2089" name="Straight Connector 2088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C86AEB53-3119-E70E-6CB6-097232BCBD2A}"/>
              </a:ext>
            </a:extLst>
          </p:cNvPr>
          <p:cNvSpPr txBox="1">
            <a:spLocks/>
          </p:cNvSpPr>
          <p:nvPr/>
        </p:nvSpPr>
        <p:spPr>
          <a:xfrm>
            <a:off x="482600" y="3557879"/>
            <a:ext cx="8411119" cy="2470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Definição</a:t>
            </a:r>
            <a:r>
              <a:rPr lang="en-US" sz="2000" dirty="0"/>
              <a:t> e </a:t>
            </a:r>
            <a:r>
              <a:rPr lang="en-US" sz="2000" dirty="0" err="1"/>
              <a:t>Análise</a:t>
            </a:r>
            <a:r>
              <a:rPr lang="en-US" sz="2000" dirty="0"/>
              <a:t> de </a:t>
            </a:r>
            <a:r>
              <a:rPr lang="en-US" sz="2000" dirty="0" err="1"/>
              <a:t>Requisitos</a:t>
            </a:r>
            <a:r>
              <a:rPr lang="en-US" sz="2000" dirty="0"/>
              <a:t> da </a:t>
            </a:r>
            <a:r>
              <a:rPr lang="en-US" sz="2000" dirty="0" err="1"/>
              <a:t>biblioteca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Projeto</a:t>
            </a:r>
            <a:r>
              <a:rPr lang="en-US" sz="2000" dirty="0"/>
              <a:t> de Software para </a:t>
            </a:r>
            <a:r>
              <a:rPr lang="en-US" sz="2000" dirty="0" err="1"/>
              <a:t>estabelecer</a:t>
            </a:r>
            <a:r>
              <a:rPr lang="en-US" sz="2000" dirty="0"/>
              <a:t> a 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arquitetura básica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Divisão da biblioteca em três módulos, testados individualmente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Testes </a:t>
            </a:r>
            <a:r>
              <a:rPr lang="en-US" sz="2000" dirty="0" err="1"/>
              <a:t>integrando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módulos</a:t>
            </a:r>
            <a:endParaRPr lang="en-US" sz="2000" dirty="0"/>
          </a:p>
        </p:txBody>
      </p:sp>
      <p:cxnSp>
        <p:nvCxnSpPr>
          <p:cNvPr id="2093" name="Straight Connector 2092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A238B7-5DE5-83D9-C6E1-998C57F70101}"/>
              </a:ext>
            </a:extLst>
          </p:cNvPr>
          <p:cNvSpPr txBox="1"/>
          <p:nvPr/>
        </p:nvSpPr>
        <p:spPr>
          <a:xfrm>
            <a:off x="479416" y="3066728"/>
            <a:ext cx="6093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Etapas do projeto: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27296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8" name="Rectangle 209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0" name="Rectangle 2099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950182" cy="5024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400" dirty="0" err="1"/>
              <a:t>Requisitos</a:t>
            </a:r>
            <a:r>
              <a:rPr lang="en-US" sz="6400" dirty="0"/>
              <a:t> e </a:t>
            </a:r>
            <a:r>
              <a:rPr lang="en-US" sz="6400" dirty="0" err="1"/>
              <a:t>Funcionalidades</a:t>
            </a:r>
            <a:endParaRPr lang="en-US" sz="6400" dirty="0"/>
          </a:p>
        </p:txBody>
      </p:sp>
      <p:cxnSp>
        <p:nvCxnSpPr>
          <p:cNvPr id="2102" name="Straight Connector 2101">
            <a:extLst>
              <a:ext uri="{FF2B5EF4-FFF2-40B4-BE49-F238E27FC236}">
                <a16:creationId xmlns:a16="http://schemas.microsoft.com/office/drawing/2014/main" id="{C14F7EC0-B8AC-4E93-A415-71AF71B1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ço Reservado para Conteúdo 4">
                <a:extLst>
                  <a:ext uri="{FF2B5EF4-FFF2-40B4-BE49-F238E27FC236}">
                    <a16:creationId xmlns:a16="http://schemas.microsoft.com/office/drawing/2014/main" id="{C86AEB53-3119-E70E-6CB6-097232BCBD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6190" y="893034"/>
                <a:ext cx="4792402" cy="387847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pt-BR" sz="2000" dirty="0"/>
                  <a:t>Sub-rotinas para realizar e verificar disparos em </a:t>
                </a:r>
                <a:r>
                  <a:rPr lang="en-US" sz="2000" dirty="0"/>
                  <a:t>redes de Petri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pt-BR" sz="2000" dirty="0"/>
                  <a:t>Leitura e gravação na etiqueta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pt-BR" sz="2000" dirty="0"/>
                  <a:t>Configuração</a:t>
                </a:r>
                <a:r>
                  <a:rPr lang="en-US" sz="2000" dirty="0"/>
                  <a:t> dos dados da rede de Petri de forma </a:t>
                </a:r>
                <a:r>
                  <a:rPr lang="pt-BR" sz="2000" dirty="0"/>
                  <a:t>intuitiva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pt-BR" sz="2000" dirty="0"/>
                  <a:t>Atender vários tipos de leitores </a:t>
                </a:r>
                <a:r>
                  <a:rPr lang="en-US" sz="2000" dirty="0"/>
                  <a:t>RFID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pt-BR" sz="2000" dirty="0"/>
                  <a:t>Gravação do histórico da etiqueta (ID leitor,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/>
                  <a:t>)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pt-BR" sz="2000" dirty="0"/>
                  <a:t>Suporte para redes de Petri não-autônomas, o disparo só ocorre com a satisfação de determinadas condições</a:t>
                </a:r>
              </a:p>
            </p:txBody>
          </p:sp>
        </mc:Choice>
        <mc:Fallback xmlns="">
          <p:sp>
            <p:nvSpPr>
              <p:cNvPr id="12" name="Espaço Reservado para Conteúdo 4">
                <a:extLst>
                  <a:ext uri="{FF2B5EF4-FFF2-40B4-BE49-F238E27FC236}">
                    <a16:creationId xmlns:a16="http://schemas.microsoft.com/office/drawing/2014/main" id="{C86AEB53-3119-E70E-6CB6-097232BCB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90" y="893034"/>
                <a:ext cx="4792402" cy="3878474"/>
              </a:xfrm>
              <a:prstGeom prst="rect">
                <a:avLst/>
              </a:prstGeom>
              <a:blipFill>
                <a:blip r:embed="rId2"/>
                <a:stretch>
                  <a:fillRect l="-1145" r="-509" b="-10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4" name="Straight Connector 2103">
            <a:extLst>
              <a:ext uri="{FF2B5EF4-FFF2-40B4-BE49-F238E27FC236}">
                <a16:creationId xmlns:a16="http://schemas.microsoft.com/office/drawing/2014/main" id="{A6F0AD64-835F-42E2-B4C7-47A77348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116DC4-12EC-978A-5278-D647268F6F37}"/>
              </a:ext>
            </a:extLst>
          </p:cNvPr>
          <p:cNvSpPr txBox="1"/>
          <p:nvPr/>
        </p:nvSpPr>
        <p:spPr>
          <a:xfrm>
            <a:off x="6903031" y="5173940"/>
            <a:ext cx="5300047" cy="10100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Base de </a:t>
            </a:r>
            <a:r>
              <a:rPr lang="en-US" dirty="0" err="1"/>
              <a:t>cálculo</a:t>
            </a:r>
            <a:r>
              <a:rPr lang="en-US" dirty="0"/>
              <a:t> das redes de Petri</a:t>
            </a:r>
          </a:p>
          <a:p>
            <a:r>
              <a:rPr lang="en-US" dirty="0" err="1"/>
              <a:t>PNRD</a:t>
            </a:r>
            <a:r>
              <a:rPr lang="en-US" dirty="0"/>
              <a:t>/</a:t>
            </a:r>
            <a:r>
              <a:rPr lang="en-US" dirty="0" err="1"/>
              <a:t>PNRD</a:t>
            </a:r>
            <a:r>
              <a:rPr lang="en-US" dirty="0"/>
              <a:t> </a:t>
            </a:r>
            <a:r>
              <a:rPr lang="en-US" dirty="0" err="1"/>
              <a:t>invertida</a:t>
            </a:r>
            <a:endParaRPr lang="en-US" dirty="0"/>
          </a:p>
          <a:p>
            <a:r>
              <a:rPr lang="en-US" dirty="0" err="1"/>
              <a:t>Troca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com as </a:t>
            </a:r>
            <a:r>
              <a:rPr lang="en-US" dirty="0" err="1"/>
              <a:t>etiquetas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02CD94-559D-110E-EBF0-64B86A3156FF}"/>
              </a:ext>
            </a:extLst>
          </p:cNvPr>
          <p:cNvSpPr txBox="1"/>
          <p:nvPr/>
        </p:nvSpPr>
        <p:spPr>
          <a:xfrm>
            <a:off x="6670280" y="548989"/>
            <a:ext cx="5038311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pt-BR" b="1" dirty="0"/>
              <a:t>Requisitos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4A6B4C-A162-3359-CB7A-73C989820F9E}"/>
              </a:ext>
            </a:extLst>
          </p:cNvPr>
          <p:cNvSpPr txBox="1"/>
          <p:nvPr/>
        </p:nvSpPr>
        <p:spPr>
          <a:xfrm>
            <a:off x="6703530" y="4728814"/>
            <a:ext cx="2124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b="1" dirty="0"/>
              <a:t>Funcionalidades:</a:t>
            </a:r>
          </a:p>
        </p:txBody>
      </p:sp>
    </p:spTree>
    <p:extLst>
      <p:ext uri="{BB962C8B-B14F-4D97-AF65-F5344CB8AC3E}">
        <p14:creationId xmlns:p14="http://schemas.microsoft.com/office/powerpoint/2010/main" val="319274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pt-BR" sz="6100" dirty="0"/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003EE54-6987-D61C-3D6B-EB231ABFF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006438"/>
            <a:ext cx="3964250" cy="287184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RFID (Radio Frequency </a:t>
            </a:r>
            <a:r>
              <a:rPr lang="pt-BR" sz="2000" dirty="0" err="1"/>
              <a:t>Identification</a:t>
            </a:r>
            <a:r>
              <a:rPr lang="pt-B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Rede de Petri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PNRD (Rede de Petri Inserida em base de dados RFID)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PNRD invertida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E22EC-D3B0-E1DB-A6CB-4FB8CD09AA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185" r="25765" b="1"/>
          <a:stretch/>
        </p:blipFill>
        <p:spPr>
          <a:xfrm>
            <a:off x="5040694" y="489856"/>
            <a:ext cx="6588977" cy="587828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A9FE31-8E40-4AAC-8B90-1AD6D752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CE755F-6139-4A64-8874-30A9A3EF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5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8" name="Rectangle 209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Projeto de Software</a:t>
            </a:r>
          </a:p>
        </p:txBody>
      </p:sp>
      <p:cxnSp>
        <p:nvCxnSpPr>
          <p:cNvPr id="2100" name="Straight Connector 2099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C86AEB53-3119-E70E-6CB6-097232BCBD2A}"/>
              </a:ext>
            </a:extLst>
          </p:cNvPr>
          <p:cNvSpPr txBox="1">
            <a:spLocks/>
          </p:cNvSpPr>
          <p:nvPr/>
        </p:nvSpPr>
        <p:spPr>
          <a:xfrm>
            <a:off x="482599" y="4073259"/>
            <a:ext cx="6965605" cy="166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Modulação</a:t>
            </a:r>
            <a:endParaRPr lang="en-US" sz="2000" dirty="0"/>
          </a:p>
          <a:p>
            <a:pPr marL="1028700" lvl="1" indent="-342900"/>
            <a:r>
              <a:rPr lang="en-US" dirty="0"/>
              <a:t>Rede de Petri</a:t>
            </a:r>
          </a:p>
          <a:p>
            <a:pPr marL="1028700" lvl="1" indent="-342900"/>
            <a:r>
              <a:rPr lang="en-US" dirty="0" err="1"/>
              <a:t>PNRD</a:t>
            </a:r>
            <a:endParaRPr lang="en-US" dirty="0"/>
          </a:p>
          <a:p>
            <a:pPr marL="1028700" lvl="1" indent="-342900"/>
            <a:r>
              <a:rPr lang="en-US" dirty="0" err="1"/>
              <a:t>Leitor</a:t>
            </a:r>
            <a:r>
              <a:rPr lang="en-US" dirty="0"/>
              <a:t> de </a:t>
            </a:r>
            <a:r>
              <a:rPr lang="en-US" dirty="0" err="1"/>
              <a:t>etiquetas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13C228-398B-F101-0A17-5FF00B6292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805" y="491541"/>
            <a:ext cx="4339243" cy="5960669"/>
          </a:xfrm>
          <a:prstGeom prst="rect">
            <a:avLst/>
          </a:prstGeom>
        </p:spPr>
      </p:pic>
      <p:cxnSp>
        <p:nvCxnSpPr>
          <p:cNvPr id="2102" name="Straight Connector 2101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A2C62-A692-2CB0-4AC5-8620A2E6355C}"/>
              </a:ext>
            </a:extLst>
          </p:cNvPr>
          <p:cNvSpPr txBox="1"/>
          <p:nvPr/>
        </p:nvSpPr>
        <p:spPr>
          <a:xfrm>
            <a:off x="482600" y="3266899"/>
            <a:ext cx="6790832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  <a:lvl1pPr marL="3429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1028700" lvl="1" indent="-3429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pt-BR" dirty="0"/>
              <a:t>Projeto desenvolvido em metodologia orientada a objetos, utiliza tipos e estruturas de dados clássicos da linguagem C</a:t>
            </a:r>
          </a:p>
        </p:txBody>
      </p:sp>
    </p:spTree>
    <p:extLst>
      <p:ext uri="{BB962C8B-B14F-4D97-AF65-F5344CB8AC3E}">
        <p14:creationId xmlns:p14="http://schemas.microsoft.com/office/powerpoint/2010/main" val="240489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8" name="Rectangle 210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865128"/>
            <a:ext cx="5613398" cy="5261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Módulo</a:t>
            </a:r>
            <a:r>
              <a:rPr lang="en-US" dirty="0"/>
              <a:t> de Rede de Petri</a:t>
            </a:r>
          </a:p>
        </p:txBody>
      </p:sp>
      <p:cxnSp>
        <p:nvCxnSpPr>
          <p:cNvPr id="2110" name="Straight Connector 2109">
            <a:extLst>
              <a:ext uri="{FF2B5EF4-FFF2-40B4-BE49-F238E27FC236}">
                <a16:creationId xmlns:a16="http://schemas.microsoft.com/office/drawing/2014/main" id="{671B74E7-4838-4A57-A093-7ECD0A0CF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2" name="Straight Connector 2111">
            <a:extLst>
              <a:ext uri="{FF2B5EF4-FFF2-40B4-BE49-F238E27FC236}">
                <a16:creationId xmlns:a16="http://schemas.microsoft.com/office/drawing/2014/main" id="{164B30CE-C2B6-406B-921A-5A1BAAD87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04" name="Espaço Reservado para Conteúdo 4">
            <a:extLst>
              <a:ext uri="{FF2B5EF4-FFF2-40B4-BE49-F238E27FC236}">
                <a16:creationId xmlns:a16="http://schemas.microsoft.com/office/drawing/2014/main" id="{62B2B57A-2E8D-D239-00A4-708456347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97196"/>
              </p:ext>
            </p:extLst>
          </p:nvPr>
        </p:nvGraphicFramePr>
        <p:xfrm>
          <a:off x="6165356" y="865127"/>
          <a:ext cx="5464315" cy="5261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0591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9" name="Rectangle 211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865128"/>
            <a:ext cx="5613398" cy="5261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Módulo</a:t>
            </a:r>
            <a:r>
              <a:rPr lang="en-US" dirty="0"/>
              <a:t> PNRD</a:t>
            </a:r>
          </a:p>
        </p:txBody>
      </p:sp>
      <p:cxnSp>
        <p:nvCxnSpPr>
          <p:cNvPr id="2121" name="Straight Connector 2120">
            <a:extLst>
              <a:ext uri="{FF2B5EF4-FFF2-40B4-BE49-F238E27FC236}">
                <a16:creationId xmlns:a16="http://schemas.microsoft.com/office/drawing/2014/main" id="{671B74E7-4838-4A57-A093-7ECD0A0CF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3" name="Straight Connector 2122">
            <a:extLst>
              <a:ext uri="{FF2B5EF4-FFF2-40B4-BE49-F238E27FC236}">
                <a16:creationId xmlns:a16="http://schemas.microsoft.com/office/drawing/2014/main" id="{164B30CE-C2B6-406B-921A-5A1BAAD87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04" name="Espaço Reservado para Conteúdo 4">
            <a:extLst>
              <a:ext uri="{FF2B5EF4-FFF2-40B4-BE49-F238E27FC236}">
                <a16:creationId xmlns:a16="http://schemas.microsoft.com/office/drawing/2014/main" id="{338D3285-192B-3B1D-A51F-2D3243CBA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3862325"/>
              </p:ext>
            </p:extLst>
          </p:nvPr>
        </p:nvGraphicFramePr>
        <p:xfrm>
          <a:off x="6165356" y="865127"/>
          <a:ext cx="5464315" cy="5261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23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8" name="Rectangle 210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0" name="Rectangle 2109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04" name="Picture 2103" descr="Suporte de identificação em branco">
            <a:extLst>
              <a:ext uri="{FF2B5EF4-FFF2-40B4-BE49-F238E27FC236}">
                <a16:creationId xmlns:a16="http://schemas.microsoft.com/office/drawing/2014/main" id="{1BF0D025-000A-B766-A351-4E2B759FC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Módulo Leitor PN532</a:t>
            </a:r>
          </a:p>
        </p:txBody>
      </p:sp>
      <p:cxnSp>
        <p:nvCxnSpPr>
          <p:cNvPr id="2112" name="Straight Connector 2111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C86AEB53-3119-E70E-6CB6-097232BCBD2A}"/>
              </a:ext>
            </a:extLst>
          </p:cNvPr>
          <p:cNvSpPr txBox="1">
            <a:spLocks/>
          </p:cNvSpPr>
          <p:nvPr/>
        </p:nvSpPr>
        <p:spPr>
          <a:xfrm>
            <a:off x="5137265" y="2576947"/>
            <a:ext cx="6492406" cy="3451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Leitura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escritas</a:t>
            </a:r>
            <a:r>
              <a:rPr lang="en-US" dirty="0">
                <a:solidFill>
                  <a:srgbClr val="FFFFFF"/>
                </a:solidFill>
              </a:rPr>
              <a:t> de  </a:t>
            </a:r>
            <a:r>
              <a:rPr lang="en-US" dirty="0" err="1">
                <a:solidFill>
                  <a:srgbClr val="FFFFFF"/>
                </a:solidFill>
              </a:rPr>
              <a:t>etiquetas</a:t>
            </a:r>
            <a:r>
              <a:rPr lang="en-US" dirty="0">
                <a:solidFill>
                  <a:srgbClr val="FFFFFF"/>
                </a:solidFill>
              </a:rPr>
              <a:t>:</a:t>
            </a:r>
            <a:r>
              <a:rPr lang="pt-BR" dirty="0">
                <a:solidFill>
                  <a:srgbClr val="FFFFFF"/>
                </a:solidFill>
              </a:rPr>
              <a:t> contém métodos de leitura e escrita de etiquetas para antenas de modelo </a:t>
            </a:r>
            <a:r>
              <a:rPr lang="pt-BR" dirty="0" err="1">
                <a:solidFill>
                  <a:srgbClr val="FFFFFF"/>
                </a:solidFill>
              </a:rPr>
              <a:t>PN532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114" name="Straight Connector 2113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90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9" name="Rectangle 211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C86AEB53-3119-E70E-6CB6-097232BCBD2A}"/>
              </a:ext>
            </a:extLst>
          </p:cNvPr>
          <p:cNvSpPr txBox="1">
            <a:spLocks/>
          </p:cNvSpPr>
          <p:nvPr/>
        </p:nvSpPr>
        <p:spPr>
          <a:xfrm>
            <a:off x="545704" y="733894"/>
            <a:ext cx="5533671" cy="5277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Estrutura</a:t>
            </a:r>
            <a:r>
              <a:rPr lang="en-US" sz="3200" dirty="0"/>
              <a:t> de dados</a:t>
            </a:r>
          </a:p>
          <a:p>
            <a:pPr marL="1028700" lvl="1" indent="-342900"/>
            <a:r>
              <a:rPr lang="en-US" dirty="0" err="1"/>
              <a:t>Alocação</a:t>
            </a:r>
            <a:r>
              <a:rPr lang="en-US" dirty="0"/>
              <a:t> previa de </a:t>
            </a:r>
            <a:r>
              <a:rPr lang="en-US" dirty="0" err="1"/>
              <a:t>memória</a:t>
            </a:r>
            <a:endParaRPr lang="en-US" dirty="0"/>
          </a:p>
          <a:p>
            <a:pPr marL="1028700" lvl="1" indent="-342900"/>
            <a:r>
              <a:rPr lang="en-US" dirty="0" err="1"/>
              <a:t>Definição</a:t>
            </a:r>
            <a:r>
              <a:rPr lang="en-US" dirty="0"/>
              <a:t> previa do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estados</a:t>
            </a:r>
            <a:r>
              <a:rPr lang="en-US" dirty="0"/>
              <a:t> e de </a:t>
            </a:r>
            <a:r>
              <a:rPr lang="en-US" dirty="0" err="1"/>
              <a:t>transições</a:t>
            </a:r>
            <a:endParaRPr lang="en-US" dirty="0"/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 err="1"/>
              <a:t>Vetor</a:t>
            </a:r>
            <a:r>
              <a:rPr lang="en-US" sz="3200" dirty="0"/>
              <a:t> de </a:t>
            </a:r>
            <a:r>
              <a:rPr lang="en-US" sz="3200" dirty="0" err="1"/>
              <a:t>Marcações</a:t>
            </a:r>
            <a:r>
              <a:rPr lang="en-US" sz="3200" dirty="0"/>
              <a:t> e </a:t>
            </a:r>
            <a:r>
              <a:rPr lang="en-US" sz="3200" dirty="0" err="1"/>
              <a:t>Vetor</a:t>
            </a:r>
            <a:r>
              <a:rPr lang="en-US" sz="3200" dirty="0"/>
              <a:t> de </a:t>
            </a:r>
            <a:r>
              <a:rPr lang="en-US" sz="3200" dirty="0" err="1"/>
              <a:t>disparos</a:t>
            </a:r>
            <a:endParaRPr lang="en-US" sz="3200" dirty="0"/>
          </a:p>
          <a:p>
            <a:pPr marL="1028700" lvl="1" indent="-342900"/>
            <a:r>
              <a:rPr lang="en-US" dirty="0"/>
              <a:t>Arrays de </a:t>
            </a:r>
            <a:r>
              <a:rPr lang="pt-BR" dirty="0"/>
              <a:t>inteiros</a:t>
            </a:r>
            <a:r>
              <a:rPr lang="en-US" dirty="0"/>
              <a:t> de 16 bits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sinal</a:t>
            </a:r>
            <a:endParaRPr lang="en-US" dirty="0"/>
          </a:p>
          <a:p>
            <a:pPr marL="342900" indent="-34290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 err="1"/>
              <a:t>Estados</a:t>
            </a:r>
            <a:r>
              <a:rPr lang="en-US" sz="3200" dirty="0"/>
              <a:t> e </a:t>
            </a:r>
            <a:r>
              <a:rPr lang="en-US" sz="3200" dirty="0" err="1"/>
              <a:t>transições</a:t>
            </a:r>
            <a:endParaRPr lang="en-US" sz="3200" dirty="0"/>
          </a:p>
          <a:p>
            <a:pPr marL="1028700" lvl="1" indent="-342900"/>
            <a:r>
              <a:rPr lang="en-US" dirty="0"/>
              <a:t>Arrays de </a:t>
            </a:r>
            <a:r>
              <a:rPr lang="pt-BR" dirty="0"/>
              <a:t>inteiros</a:t>
            </a:r>
            <a:r>
              <a:rPr lang="en-US" dirty="0"/>
              <a:t> de 8 bits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sinal</a:t>
            </a:r>
            <a:endParaRPr lang="en-US" dirty="0"/>
          </a:p>
          <a:p>
            <a:pPr marL="1028700" lvl="1" indent="-342900"/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máximo</a:t>
            </a:r>
            <a:r>
              <a:rPr lang="en-US" dirty="0"/>
              <a:t> de 255 </a:t>
            </a:r>
            <a:r>
              <a:rPr lang="en-US" dirty="0" err="1"/>
              <a:t>lugares</a:t>
            </a:r>
            <a:r>
              <a:rPr lang="en-US" dirty="0"/>
              <a:t> e </a:t>
            </a:r>
            <a:r>
              <a:rPr lang="en-US" dirty="0" err="1"/>
              <a:t>transições</a:t>
            </a:r>
            <a:endParaRPr lang="en-US" dirty="0"/>
          </a:p>
          <a:p>
            <a:pPr marL="1028700" lvl="1" indent="-342900"/>
            <a:endParaRPr lang="en-US" dirty="0"/>
          </a:p>
        </p:txBody>
      </p:sp>
      <p:pic>
        <p:nvPicPr>
          <p:cNvPr id="7" name="Picture 2103" descr="Dados de programação em monitor de computador">
            <a:extLst>
              <a:ext uri="{FF2B5EF4-FFF2-40B4-BE49-F238E27FC236}">
                <a16:creationId xmlns:a16="http://schemas.microsoft.com/office/drawing/2014/main" id="{911E6887-6D28-2B00-DF05-A9A6824706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9628" r="19628"/>
          <a:stretch/>
        </p:blipFill>
        <p:spPr>
          <a:xfrm>
            <a:off x="6280340" y="489856"/>
            <a:ext cx="5349331" cy="5878282"/>
          </a:xfrm>
          <a:prstGeom prst="rect">
            <a:avLst/>
          </a:prstGeom>
        </p:spPr>
      </p:pic>
      <p:cxnSp>
        <p:nvCxnSpPr>
          <p:cNvPr id="2121" name="Straight Connector 2120">
            <a:extLst>
              <a:ext uri="{FF2B5EF4-FFF2-40B4-BE49-F238E27FC236}">
                <a16:creationId xmlns:a16="http://schemas.microsoft.com/office/drawing/2014/main" id="{0BE13636-D998-4A75-8C1B-EDBD9E57D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3" name="Straight Connector 2122">
            <a:extLst>
              <a:ext uri="{FF2B5EF4-FFF2-40B4-BE49-F238E27FC236}">
                <a16:creationId xmlns:a16="http://schemas.microsoft.com/office/drawing/2014/main" id="{6672E4D5-7CCB-4D76-86FF-83359027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ítulo 3">
            <a:extLst>
              <a:ext uri="{FF2B5EF4-FFF2-40B4-BE49-F238E27FC236}">
                <a16:creationId xmlns:a16="http://schemas.microsoft.com/office/drawing/2014/main" id="{7508D7E7-681D-2528-B5D1-CE2E0931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5380" y="6397222"/>
            <a:ext cx="2404291" cy="4316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Projeto</a:t>
            </a:r>
            <a:r>
              <a:rPr lang="en-US" sz="2000" dirty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3473704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C86AEB53-3119-E70E-6CB6-097232BCBD2A}"/>
              </a:ext>
            </a:extLst>
          </p:cNvPr>
          <p:cNvSpPr txBox="1">
            <a:spLocks/>
          </p:cNvSpPr>
          <p:nvPr/>
        </p:nvSpPr>
        <p:spPr>
          <a:xfrm>
            <a:off x="412702" y="733894"/>
            <a:ext cx="5672216" cy="566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/>
              <a:t>Representação dos arcos da rede de Petri</a:t>
            </a:r>
            <a:endParaRPr lang="en-US" sz="3200" dirty="0"/>
          </a:p>
          <a:p>
            <a:pPr marL="1028700" lvl="1" indent="-342900"/>
            <a:r>
              <a:rPr lang="pt-BR" dirty="0"/>
              <a:t>Redes de Petri são “um tipo de grafo orientado”</a:t>
            </a:r>
          </a:p>
          <a:p>
            <a:pPr marL="1028700" lvl="1" indent="-342900"/>
            <a:r>
              <a:rPr lang="pt-BR" dirty="0"/>
              <a:t>Representação em 3 estruturas: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Incidência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Matrizes</a:t>
            </a:r>
            <a:r>
              <a:rPr lang="en-US" dirty="0"/>
              <a:t> de </a:t>
            </a:r>
            <a:r>
              <a:rPr lang="en-US" dirty="0" err="1"/>
              <a:t>Adjacência</a:t>
            </a:r>
            <a:r>
              <a:rPr lang="en-US" dirty="0"/>
              <a:t>: 2 </a:t>
            </a:r>
            <a:r>
              <a:rPr lang="en-US" dirty="0" err="1"/>
              <a:t>matrizes</a:t>
            </a:r>
            <a:r>
              <a:rPr lang="en-US" dirty="0"/>
              <a:t>, 1 para </a:t>
            </a:r>
            <a:r>
              <a:rPr lang="pt-BR" dirty="0"/>
              <a:t>arcos de entrada e outra para arcos de saída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Listas</a:t>
            </a:r>
            <a:r>
              <a:rPr lang="en-US" dirty="0"/>
              <a:t> de </a:t>
            </a:r>
            <a:r>
              <a:rPr lang="en-US" dirty="0" err="1"/>
              <a:t>Adjacência</a:t>
            </a:r>
            <a:r>
              <a:rPr lang="en-US" dirty="0"/>
              <a:t>: </a:t>
            </a:r>
            <a:r>
              <a:rPr lang="pt-BR" dirty="0"/>
              <a:t>2 listas, </a:t>
            </a:r>
            <a:r>
              <a:rPr lang="pt-BR" u="sng" dirty="0"/>
              <a:t>lista de entrada</a:t>
            </a:r>
            <a:r>
              <a:rPr lang="pt-BR" dirty="0"/>
              <a:t>, contém a numeração dos estados que são entrada da transição, </a:t>
            </a:r>
            <a:r>
              <a:rPr lang="pt-BR" u="sng" dirty="0"/>
              <a:t>lista de saída</a:t>
            </a:r>
            <a:r>
              <a:rPr lang="pt-BR" dirty="0"/>
              <a:t>, contém a numeração dos estados que são saídas daquela transição</a:t>
            </a:r>
            <a:endParaRPr lang="en-US" dirty="0"/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7508D7E7-681D-2528-B5D1-CE2E0931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532" y="6397222"/>
            <a:ext cx="5927140" cy="4316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</a:rPr>
              <a:t>Estruturas representativas de arcos em Redes de Petri </a:t>
            </a:r>
            <a:endParaRPr lang="pt-BR" sz="8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C0A48DE-5CFB-40CE-4CD4-B7EA3D545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527534"/>
            <a:ext cx="5383260" cy="246047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AD4FE39-A282-7D98-9776-98D4BE362719}"/>
              </a:ext>
            </a:extLst>
          </p:cNvPr>
          <p:cNvSpPr txBox="1"/>
          <p:nvPr/>
        </p:nvSpPr>
        <p:spPr>
          <a:xfrm>
            <a:off x="6096000" y="1745766"/>
            <a:ext cx="1961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Representação gráfica 	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7E59F0F-29B7-7475-FFD1-14620FBCA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343" y="3439253"/>
            <a:ext cx="2245259" cy="138518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BD4AFB2A-F06F-2CE6-E8A4-45300C1A2574}"/>
              </a:ext>
            </a:extLst>
          </p:cNvPr>
          <p:cNvSpPr txBox="1"/>
          <p:nvPr/>
        </p:nvSpPr>
        <p:spPr>
          <a:xfrm>
            <a:off x="8970506" y="3011304"/>
            <a:ext cx="3070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Matrizes de Adjacência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85B1DB1-EB4A-52D3-C9C4-322D362ACAF9}"/>
              </a:ext>
            </a:extLst>
          </p:cNvPr>
          <p:cNvSpPr txBox="1"/>
          <p:nvPr/>
        </p:nvSpPr>
        <p:spPr>
          <a:xfrm>
            <a:off x="6129250" y="2999067"/>
            <a:ext cx="2486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Matriz de Incidência 	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E07C205-D25B-F2C2-D086-EC478355D489}"/>
              </a:ext>
            </a:extLst>
          </p:cNvPr>
          <p:cNvSpPr txBox="1"/>
          <p:nvPr/>
        </p:nvSpPr>
        <p:spPr>
          <a:xfrm>
            <a:off x="8968783" y="3242816"/>
            <a:ext cx="1280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Entradas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7385BE-8EA6-1735-94C3-6FA6F8C8FDED}"/>
              </a:ext>
            </a:extLst>
          </p:cNvPr>
          <p:cNvSpPr txBox="1"/>
          <p:nvPr/>
        </p:nvSpPr>
        <p:spPr>
          <a:xfrm>
            <a:off x="10809849" y="3263324"/>
            <a:ext cx="1280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Saídas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AA074BD-04CB-2149-FD37-3284F83C9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332" y="3567463"/>
            <a:ext cx="1593410" cy="122221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8371D335-2AF6-B14F-C99F-86477E70B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0460" y="3540303"/>
            <a:ext cx="1520982" cy="1249378"/>
          </a:xfrm>
          <a:prstGeom prst="rect">
            <a:avLst/>
          </a:prstGeom>
        </p:spPr>
      </p:pic>
      <p:sp>
        <p:nvSpPr>
          <p:cNvPr id="2113" name="CaixaDeTexto 2112">
            <a:extLst>
              <a:ext uri="{FF2B5EF4-FFF2-40B4-BE49-F238E27FC236}">
                <a16:creationId xmlns:a16="http://schemas.microsoft.com/office/drawing/2014/main" id="{9DF05ECB-046F-AD57-57EA-3ABE574F01CD}"/>
              </a:ext>
            </a:extLst>
          </p:cNvPr>
          <p:cNvSpPr txBox="1"/>
          <p:nvPr/>
        </p:nvSpPr>
        <p:spPr>
          <a:xfrm>
            <a:off x="5913125" y="5142916"/>
            <a:ext cx="14830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Lista de Adjacência de entradas</a:t>
            </a:r>
          </a:p>
        </p:txBody>
      </p:sp>
      <p:pic>
        <p:nvPicPr>
          <p:cNvPr id="2117" name="Imagem 2116">
            <a:extLst>
              <a:ext uri="{FF2B5EF4-FFF2-40B4-BE49-F238E27FC236}">
                <a16:creationId xmlns:a16="http://schemas.microsoft.com/office/drawing/2014/main" id="{F3800D38-CF24-FC00-4E50-DF5255B68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9450" y="4839999"/>
            <a:ext cx="1716000" cy="1508623"/>
          </a:xfrm>
          <a:prstGeom prst="rect">
            <a:avLst/>
          </a:prstGeom>
        </p:spPr>
      </p:pic>
      <p:pic>
        <p:nvPicPr>
          <p:cNvPr id="2120" name="Imagem 2119">
            <a:extLst>
              <a:ext uri="{FF2B5EF4-FFF2-40B4-BE49-F238E27FC236}">
                <a16:creationId xmlns:a16="http://schemas.microsoft.com/office/drawing/2014/main" id="{ADB10C72-404B-F842-C58A-7105F333D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7925" y="4824432"/>
            <a:ext cx="1702276" cy="1512000"/>
          </a:xfrm>
          <a:prstGeom prst="rect">
            <a:avLst/>
          </a:prstGeom>
        </p:spPr>
      </p:pic>
      <p:sp>
        <p:nvSpPr>
          <p:cNvPr id="2122" name="CaixaDeTexto 2121">
            <a:extLst>
              <a:ext uri="{FF2B5EF4-FFF2-40B4-BE49-F238E27FC236}">
                <a16:creationId xmlns:a16="http://schemas.microsoft.com/office/drawing/2014/main" id="{CFFB1FBF-713C-9627-4C49-DF7CD058B0B1}"/>
              </a:ext>
            </a:extLst>
          </p:cNvPr>
          <p:cNvSpPr txBox="1"/>
          <p:nvPr/>
        </p:nvSpPr>
        <p:spPr>
          <a:xfrm>
            <a:off x="9010963" y="5197453"/>
            <a:ext cx="14830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Lista de Adjacência de saídas</a:t>
            </a:r>
          </a:p>
        </p:txBody>
      </p:sp>
    </p:spTree>
    <p:extLst>
      <p:ext uri="{BB962C8B-B14F-4D97-AF65-F5344CB8AC3E}">
        <p14:creationId xmlns:p14="http://schemas.microsoft.com/office/powerpoint/2010/main" val="3455040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C86AEB53-3119-E70E-6CB6-097232BCBD2A}"/>
              </a:ext>
            </a:extLst>
          </p:cNvPr>
          <p:cNvSpPr txBox="1">
            <a:spLocks/>
          </p:cNvSpPr>
          <p:nvPr/>
        </p:nvSpPr>
        <p:spPr>
          <a:xfrm>
            <a:off x="412701" y="733894"/>
            <a:ext cx="11191865" cy="269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/>
              <a:t>Condições</a:t>
            </a:r>
            <a:endParaRPr lang="en-US" sz="3200" dirty="0"/>
          </a:p>
          <a:p>
            <a:pPr marL="1028700" lvl="1" indent="-342900"/>
            <a:r>
              <a:rPr lang="pt-BR" dirty="0"/>
              <a:t>Oferece suporte para RP não-autônomas utilizando o conceito de condições</a:t>
            </a:r>
          </a:p>
          <a:p>
            <a:pPr marL="1028700" lvl="1" indent="-342900"/>
            <a:r>
              <a:rPr lang="pt-BR" dirty="0"/>
              <a:t>Ferramenta para o usuário lidar com casos de concorrência na RP</a:t>
            </a:r>
          </a:p>
          <a:p>
            <a:pPr marL="1028700" lvl="1" indent="-342900"/>
            <a:r>
              <a:rPr lang="pt-BR" b="0" i="0" u="none" strike="noStrike" baseline="0" dirty="0">
                <a:solidFill>
                  <a:srgbClr val="000000"/>
                </a:solidFill>
              </a:rPr>
              <a:t>Armazenagem de uma única condição booleana para cada transição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E0C961-35A5-D61E-E208-F5AEC3B5EBD1}"/>
              </a:ext>
            </a:extLst>
          </p:cNvPr>
          <p:cNvSpPr txBox="1"/>
          <p:nvPr/>
        </p:nvSpPr>
        <p:spPr>
          <a:xfrm>
            <a:off x="412702" y="2817073"/>
            <a:ext cx="6093228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3429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1028700" lvl="1" indent="-3429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Histórico da etiqueta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D96C68-B623-F753-5051-01EFC9484D53}"/>
              </a:ext>
            </a:extLst>
          </p:cNvPr>
          <p:cNvSpPr txBox="1"/>
          <p:nvPr/>
        </p:nvSpPr>
        <p:spPr>
          <a:xfrm>
            <a:off x="1034935" y="4320658"/>
            <a:ext cx="6093228" cy="64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3429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1028700" lvl="1" indent="-3429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pt-BR" sz="2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4D6C4B-027E-CD09-1831-7327A8885AA2}"/>
              </a:ext>
            </a:extLst>
          </p:cNvPr>
          <p:cNvSpPr txBox="1"/>
          <p:nvPr/>
        </p:nvSpPr>
        <p:spPr>
          <a:xfrm>
            <a:off x="1034934" y="3401848"/>
            <a:ext cx="9671859" cy="219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Lista não-sequencial e estática de entradas de histórico, contendo 9 bytes de informação:</a:t>
            </a:r>
          </a:p>
          <a:p>
            <a:pPr marL="10287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Identificador do leitor, como um inteiro sem sinal de 16 bits; </a:t>
            </a:r>
          </a:p>
          <a:p>
            <a:pPr marL="10287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Número do lugar, como um inteiro sem sinal de 8 bits; </a:t>
            </a:r>
          </a:p>
          <a:p>
            <a:pPr marL="10287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Quantidade de fichas naquele lugar, como um inteiro sem sinal de 16 bits; </a:t>
            </a:r>
          </a:p>
          <a:p>
            <a:pPr marL="10287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indicativo do tempo do sistema como um inteiro sem sinal de 32 bits </a:t>
            </a:r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8C8B1C13-B185-BA27-A3B5-621912EE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532" y="6397222"/>
            <a:ext cx="5927140" cy="4316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 b="0" i="0" u="none" strike="noStrike" baseline="0" dirty="0">
                <a:solidFill>
                  <a:srgbClr val="000000"/>
                </a:solidFill>
              </a:rPr>
              <a:t>Estruturas representativas de Redes de Petri 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574621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C86AEB53-3119-E70E-6CB6-097232BCBD2A}"/>
              </a:ext>
            </a:extLst>
          </p:cNvPr>
          <p:cNvSpPr txBox="1">
            <a:spLocks/>
          </p:cNvSpPr>
          <p:nvPr/>
        </p:nvSpPr>
        <p:spPr>
          <a:xfrm>
            <a:off x="909997" y="1306764"/>
            <a:ext cx="9896548" cy="487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</a:rPr>
              <a:t>Software utilizado, </a:t>
            </a:r>
            <a:r>
              <a:rPr lang="pt-BR" sz="2000" b="0" i="1" u="none" strike="noStrike" baseline="0" dirty="0" err="1">
                <a:solidFill>
                  <a:srgbClr val="000000"/>
                </a:solidFill>
              </a:rPr>
              <a:t>notepad</a:t>
            </a:r>
            <a:r>
              <a:rPr lang="pt-BR" sz="2000" b="0" i="1" u="none" strike="noStrike" baseline="0" dirty="0">
                <a:solidFill>
                  <a:srgbClr val="000000"/>
                </a:solidFill>
              </a:rPr>
              <a:t>++ </a:t>
            </a:r>
            <a:r>
              <a:rPr lang="pt-BR" sz="2000" b="0" i="0" u="none" strike="noStrike" baseline="0" dirty="0">
                <a:solidFill>
                  <a:srgbClr val="000000"/>
                </a:solidFill>
              </a:rPr>
              <a:t>e </a:t>
            </a:r>
            <a:r>
              <a:rPr lang="pt-BR" sz="2000" b="0" i="1" u="none" strike="noStrike" baseline="0" dirty="0">
                <a:solidFill>
                  <a:srgbClr val="000000"/>
                </a:solidFill>
              </a:rPr>
              <a:t>Visual Studio 2017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T</a:t>
            </a:r>
            <a:r>
              <a:rPr lang="pt-BR" sz="2000" b="0" i="0" u="none" strike="noStrike" baseline="0" dirty="0">
                <a:solidFill>
                  <a:srgbClr val="000000"/>
                </a:solidFill>
              </a:rPr>
              <a:t>estes funcionais, IDE do Arduino® versão 1.8.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</a:rPr>
              <a:t>Controle de versão, </a:t>
            </a:r>
            <a:r>
              <a:rPr lang="pt-BR" sz="2000" b="0" i="1" u="none" strike="noStrike" baseline="0" dirty="0" err="1">
                <a:solidFill>
                  <a:srgbClr val="000000"/>
                </a:solidFill>
              </a:rPr>
              <a:t>TortoiseSVN</a:t>
            </a:r>
            <a:r>
              <a:rPr lang="pt-BR" sz="2000" i="1" dirty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P</a:t>
            </a:r>
            <a:r>
              <a:rPr lang="pt-BR" sz="2000" b="0" i="0" u="none" strike="noStrike" baseline="0" dirty="0">
                <a:solidFill>
                  <a:srgbClr val="000000"/>
                </a:solidFill>
              </a:rPr>
              <a:t>lataforma de desenvolvimento, Arduino® Mega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</a:rPr>
              <a:t>Leitor, RFID NFC </a:t>
            </a:r>
            <a:r>
              <a:rPr lang="pt-BR" sz="2000" b="0" i="0" u="none" strike="noStrike" baseline="0" dirty="0" err="1">
                <a:solidFill>
                  <a:srgbClr val="000000"/>
                </a:solidFill>
              </a:rPr>
              <a:t>PN532</a:t>
            </a:r>
            <a:endParaRPr lang="pt-BR" sz="2000" b="0" i="0" u="none" strike="noStrike" baseline="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E</a:t>
            </a:r>
            <a:r>
              <a:rPr lang="pt-BR" sz="2000" b="0" i="0" u="none" strike="noStrike" baseline="0" dirty="0">
                <a:solidFill>
                  <a:srgbClr val="000000"/>
                </a:solidFill>
              </a:rPr>
              <a:t>tiquetas, RFID </a:t>
            </a:r>
            <a:r>
              <a:rPr lang="pt-BR" sz="2000" b="0" i="0" u="none" strike="noStrike" baseline="0" dirty="0" err="1">
                <a:solidFill>
                  <a:srgbClr val="000000"/>
                </a:solidFill>
              </a:rPr>
              <a:t>AcuMifare</a:t>
            </a:r>
            <a:r>
              <a:rPr lang="pt-BR" sz="2000" b="0" i="0" u="none" strike="noStrike" baseline="0" dirty="0">
                <a:solidFill>
                  <a:srgbClr val="000000"/>
                </a:solidFill>
              </a:rPr>
              <a:t> de 1 KB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</a:rPr>
              <a:t>B</a:t>
            </a:r>
            <a:r>
              <a:rPr lang="pt-BR" sz="2000" b="0" i="0" u="none" strike="noStrike" baseline="0" dirty="0">
                <a:solidFill>
                  <a:srgbClr val="000000"/>
                </a:solidFill>
              </a:rPr>
              <a:t>iblioteca de rotinas de leitura e escrita de etiquetas, &lt;https://github.com/</a:t>
            </a:r>
            <a:r>
              <a:rPr lang="pt-BR" sz="2000" b="0" i="0" u="none" strike="noStrike" baseline="0" dirty="0" err="1">
                <a:solidFill>
                  <a:srgbClr val="000000"/>
                </a:solidFill>
              </a:rPr>
              <a:t>elechouse</a:t>
            </a:r>
            <a:r>
              <a:rPr lang="pt-BR" sz="2000" b="0" i="0" u="none" strike="noStrike" baseline="0" dirty="0">
                <a:solidFill>
                  <a:srgbClr val="000000"/>
                </a:solidFill>
              </a:rPr>
              <a:t>/</a:t>
            </a:r>
            <a:r>
              <a:rPr lang="pt-BR" sz="2000" b="0" i="0" u="none" strike="noStrike" baseline="0" dirty="0" err="1">
                <a:solidFill>
                  <a:srgbClr val="000000"/>
                </a:solidFill>
              </a:rPr>
              <a:t>PN532</a:t>
            </a:r>
            <a:r>
              <a:rPr lang="pt-BR" sz="2000" b="0" i="0" u="none" strike="noStrike" baseline="0" dirty="0">
                <a:solidFill>
                  <a:srgbClr val="000000"/>
                </a:solidFill>
              </a:rPr>
              <a:t>&gt; 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>
                <a:solidFill>
                  <a:srgbClr val="000000"/>
                </a:solidFill>
              </a:rPr>
              <a:t>Módulos desenvolvidos em ordem cronológica: rede de Petri, </a:t>
            </a:r>
            <a:r>
              <a:rPr lang="pt-BR" sz="2000" b="0" i="0" u="none" strike="noStrike" baseline="0" dirty="0" err="1">
                <a:solidFill>
                  <a:srgbClr val="000000"/>
                </a:solidFill>
              </a:rPr>
              <a:t>PNRD</a:t>
            </a:r>
            <a:r>
              <a:rPr lang="pt-BR" sz="2000" b="0" i="0" u="none" strike="noStrike" baseline="0" dirty="0">
                <a:solidFill>
                  <a:srgbClr val="000000"/>
                </a:solidFill>
              </a:rPr>
              <a:t> e leitor </a:t>
            </a:r>
            <a:r>
              <a:rPr lang="pt-BR" sz="2000" b="0" i="0" u="none" strike="noStrike" baseline="0" dirty="0" err="1">
                <a:solidFill>
                  <a:srgbClr val="000000"/>
                </a:solidFill>
              </a:rPr>
              <a:t>PN532</a:t>
            </a:r>
            <a:endParaRPr lang="pt-BR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E0C961-35A5-D61E-E208-F5AEC3B5EBD1}"/>
              </a:ext>
            </a:extLst>
          </p:cNvPr>
          <p:cNvSpPr txBox="1"/>
          <p:nvPr/>
        </p:nvSpPr>
        <p:spPr>
          <a:xfrm>
            <a:off x="412701" y="591614"/>
            <a:ext cx="6093228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3429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1028700" lvl="1" indent="-3429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pt-BR" dirty="0"/>
              <a:t>IMPLEMENTAÇÃO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31E73412-6559-7D7B-218E-DA280730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2" y="6397222"/>
            <a:ext cx="3009206" cy="4316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</a:rPr>
              <a:t>Implementação do projeto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3784611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C86AEB53-3119-E70E-6CB6-097232BCBD2A}"/>
              </a:ext>
            </a:extLst>
          </p:cNvPr>
          <p:cNvSpPr txBox="1">
            <a:spLocks/>
          </p:cNvSpPr>
          <p:nvPr/>
        </p:nvSpPr>
        <p:spPr>
          <a:xfrm>
            <a:off x="909997" y="1273514"/>
            <a:ext cx="10711192" cy="2238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</a:rPr>
              <a:t>O módulo de redes de Petri foi construído tendo como base a classe </a:t>
            </a:r>
            <a:r>
              <a:rPr lang="pt-BR" sz="1800" b="0" i="1" u="none" strike="noStrike" baseline="0" dirty="0" err="1">
                <a:solidFill>
                  <a:srgbClr val="000000"/>
                </a:solidFill>
              </a:rPr>
              <a:t>PetriNet</a:t>
            </a:r>
            <a:r>
              <a:rPr lang="pt-BR" sz="1800" b="0" u="none" strike="noStrike" baseline="0" dirty="0">
                <a:solidFill>
                  <a:srgbClr val="000000"/>
                </a:solidFill>
              </a:rPr>
              <a:t>, com 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as seguintes informações: a quantidade de transições e de lugares, número máximo de entradas e de saídas por transição e a presença de testes de condições.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</a:rPr>
              <a:t>Foram feitas as definições do vetor de marcações, dos arcos entre estados e transições e do vetor de disparos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</a:rPr>
              <a:t>Foram realizados/verificados os disparos (o retorno é chamado de </a:t>
            </a:r>
            <a:r>
              <a:rPr lang="pt-BR" sz="1800" b="0" i="0" u="none" strike="noStrike" baseline="0" dirty="0" err="1">
                <a:solidFill>
                  <a:srgbClr val="000000"/>
                </a:solidFill>
              </a:rPr>
              <a:t>FireError</a:t>
            </a:r>
            <a:r>
              <a:rPr lang="pt-BR" sz="1800" dirty="0">
                <a:solidFill>
                  <a:srgbClr val="00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i="1" dirty="0">
              <a:solidFill>
                <a:srgbClr val="00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E0C961-35A5-D61E-E208-F5AEC3B5EBD1}"/>
              </a:ext>
            </a:extLst>
          </p:cNvPr>
          <p:cNvSpPr txBox="1"/>
          <p:nvPr/>
        </p:nvSpPr>
        <p:spPr>
          <a:xfrm>
            <a:off x="412701" y="558364"/>
            <a:ext cx="6093228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3429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1028700" lvl="1" indent="-3429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pt-BR" dirty="0"/>
              <a:t>Módulo Redes de Petri</a:t>
            </a: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31E73412-6559-7D7B-218E-DA280730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2" y="6397222"/>
            <a:ext cx="3009206" cy="4316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</a:rPr>
              <a:t>Implementação do projeto</a:t>
            </a:r>
            <a:endParaRPr lang="pt-BR" sz="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7B4643-7A14-F747-FD39-0A84EE03569A}"/>
              </a:ext>
            </a:extLst>
          </p:cNvPr>
          <p:cNvSpPr txBox="1"/>
          <p:nvPr/>
        </p:nvSpPr>
        <p:spPr>
          <a:xfrm>
            <a:off x="412700" y="3407959"/>
            <a:ext cx="6769495" cy="715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/>
            </a:lvl1pPr>
            <a:lvl2pPr marL="1028700" lvl="1" indent="-3429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2400" dirty="0"/>
              <a:t>Métodos públicos da classe </a:t>
            </a:r>
            <a:r>
              <a:rPr lang="pt-BR" sz="2400" dirty="0" err="1"/>
              <a:t>PetriNet</a:t>
            </a:r>
            <a:r>
              <a:rPr lang="pt-BR" sz="2400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F000C31-9989-4AAA-8E0B-74A442429181}"/>
              </a:ext>
            </a:extLst>
          </p:cNvPr>
          <p:cNvSpPr txBox="1"/>
          <p:nvPr/>
        </p:nvSpPr>
        <p:spPr>
          <a:xfrm>
            <a:off x="533404" y="3916720"/>
            <a:ext cx="11087783" cy="22386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pt-BR"/>
            </a:defPPr>
            <a:lvl1pPr marL="3429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u="none" strike="noStrike" baseline="0">
                <a:solidFill>
                  <a:srgbClr val="000000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Construtor: criam um objeto </a:t>
            </a:r>
            <a:r>
              <a:rPr lang="pt-BR" dirty="0" err="1"/>
              <a:t>PetriNet</a:t>
            </a:r>
            <a:r>
              <a:rPr lang="pt-BR" dirty="0"/>
              <a:t>, definem a quantidade de memória alocada para estruturas internas; </a:t>
            </a:r>
          </a:p>
          <a:p>
            <a:r>
              <a:rPr lang="pt-BR" dirty="0"/>
              <a:t>Configuração: definem as informações básicas da rede de Petri, vetor de marcação, vetor de disparos, arcos entre transições e estados, e se a condição de determinada transição está satisfeita ou não. </a:t>
            </a:r>
          </a:p>
          <a:p>
            <a:r>
              <a:rPr lang="pt-BR" dirty="0"/>
              <a:t>Disparo: verificam ou realizam disparos; </a:t>
            </a:r>
          </a:p>
          <a:p>
            <a:r>
              <a:rPr lang="pt-BR" dirty="0"/>
              <a:t>Desenvolvimento e Debug: facilitam o desenvolvimento da aplicação, mostrando as informações da RP;</a:t>
            </a:r>
          </a:p>
          <a:p>
            <a:r>
              <a:rPr lang="pt-BR" dirty="0"/>
              <a:t>Acesso: permitem o acesso direto nas estruturas de dados internas do objeto rede de Petri.</a:t>
            </a:r>
          </a:p>
        </p:txBody>
      </p:sp>
    </p:spTree>
    <p:extLst>
      <p:ext uri="{BB962C8B-B14F-4D97-AF65-F5344CB8AC3E}">
        <p14:creationId xmlns:p14="http://schemas.microsoft.com/office/powerpoint/2010/main" val="2977394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C86AEB53-3119-E70E-6CB6-097232BCBD2A}"/>
              </a:ext>
            </a:extLst>
          </p:cNvPr>
          <p:cNvSpPr txBox="1">
            <a:spLocks/>
          </p:cNvSpPr>
          <p:nvPr/>
        </p:nvSpPr>
        <p:spPr>
          <a:xfrm>
            <a:off x="909997" y="1273514"/>
            <a:ext cx="10711192" cy="22386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</a:rPr>
              <a:t>O módulo </a:t>
            </a:r>
            <a:r>
              <a:rPr lang="pt-BR" sz="1800" b="0" i="0" u="none" strike="noStrike" baseline="0" dirty="0" err="1">
                <a:solidFill>
                  <a:srgbClr val="000000"/>
                </a:solidFill>
              </a:rPr>
              <a:t>PNRD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 foi construído tendo como base a classe </a:t>
            </a:r>
            <a:r>
              <a:rPr lang="pt-BR" sz="1800" b="0" i="0" u="none" strike="noStrike" baseline="0" dirty="0" err="1">
                <a:solidFill>
                  <a:srgbClr val="000000"/>
                </a:solidFill>
              </a:rPr>
              <a:t>Pnrd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. Essa classe é filha da classe </a:t>
            </a:r>
            <a:r>
              <a:rPr lang="pt-BR" sz="1800" b="0" i="0" u="none" strike="noStrike" baseline="0" dirty="0" err="1">
                <a:solidFill>
                  <a:srgbClr val="000000"/>
                </a:solidFill>
              </a:rPr>
              <a:t>PetriNet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 e herda os seus métodos públicos, e possui métodos que auxiliam a definir quais os tipos de dados serão gravados na etiqueta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</a:rPr>
              <a:t>Implementa o histórico da etiqueta, é composto por um </a:t>
            </a:r>
            <a:r>
              <a:rPr lang="pt-BR" sz="1800" b="0" i="0" u="none" strike="noStrike" baseline="0" dirty="0" err="1">
                <a:solidFill>
                  <a:srgbClr val="000000"/>
                </a:solidFill>
              </a:rPr>
              <a:t>array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 não-ordenado de estruturas do tipo </a:t>
            </a:r>
            <a:r>
              <a:rPr lang="pt-BR" sz="1800" b="0" i="0" u="none" strike="noStrike" baseline="0" dirty="0" err="1">
                <a:solidFill>
                  <a:srgbClr val="000000"/>
                </a:solidFill>
              </a:rPr>
              <a:t>TagHistoryEntry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 e um indicador que aponta para o índice da última entrada a ser inserida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</a:rPr>
              <a:t>O histórico da etiqueta, é atualizado automaticamente após a realização de um disparo. Quando o </a:t>
            </a:r>
            <a:r>
              <a:rPr lang="pt-BR" sz="1800" dirty="0" err="1">
                <a:solidFill>
                  <a:srgbClr val="000000"/>
                </a:solidFill>
              </a:rPr>
              <a:t>array</a:t>
            </a:r>
            <a:r>
              <a:rPr lang="pt-BR" sz="1800" dirty="0">
                <a:solidFill>
                  <a:srgbClr val="000000"/>
                </a:solidFill>
              </a:rPr>
              <a:t> do histórico estiver cheio, ele sobrescreverá a nova entrada no lugar da entrada mais antiga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E0C961-35A5-D61E-E208-F5AEC3B5EBD1}"/>
              </a:ext>
            </a:extLst>
          </p:cNvPr>
          <p:cNvSpPr txBox="1"/>
          <p:nvPr/>
        </p:nvSpPr>
        <p:spPr>
          <a:xfrm>
            <a:off x="412701" y="558364"/>
            <a:ext cx="6093228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3429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1028700" lvl="1" indent="-3429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pt-BR" dirty="0"/>
              <a:t>Módulo </a:t>
            </a:r>
            <a:r>
              <a:rPr lang="pt-BR" dirty="0" err="1"/>
              <a:t>PNRD</a:t>
            </a:r>
            <a:endParaRPr lang="pt-BR" dirty="0"/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31E73412-6559-7D7B-218E-DA280730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2" y="6397222"/>
            <a:ext cx="3009206" cy="4316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</a:rPr>
              <a:t>Implementação do projeto</a:t>
            </a:r>
            <a:endParaRPr lang="pt-BR" sz="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C703FF-34CC-414B-3F59-1A0FA84CB0B1}"/>
              </a:ext>
            </a:extLst>
          </p:cNvPr>
          <p:cNvSpPr txBox="1"/>
          <p:nvPr/>
        </p:nvSpPr>
        <p:spPr>
          <a:xfrm>
            <a:off x="412700" y="3407959"/>
            <a:ext cx="6769495" cy="715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/>
            </a:lvl1pPr>
            <a:lvl2pPr marL="1028700" lvl="1" indent="-3429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2400" dirty="0"/>
              <a:t>Métodos públicos da classe </a:t>
            </a:r>
            <a:r>
              <a:rPr lang="pt-BR" sz="2400" dirty="0" err="1"/>
              <a:t>PNRD</a:t>
            </a:r>
            <a:r>
              <a:rPr lang="pt-BR" sz="2400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E978E0-9B84-9EDA-DFDB-B4ADD35C649B}"/>
              </a:ext>
            </a:extLst>
          </p:cNvPr>
          <p:cNvSpPr txBox="1"/>
          <p:nvPr/>
        </p:nvSpPr>
        <p:spPr>
          <a:xfrm>
            <a:off x="533404" y="3916720"/>
            <a:ext cx="11087783" cy="2238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3429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u="none" strike="noStrike" baseline="0">
                <a:solidFill>
                  <a:srgbClr val="000000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Construtor: criam um objeto </a:t>
            </a:r>
            <a:r>
              <a:rPr lang="pt-BR" dirty="0" err="1"/>
              <a:t>PNRD</a:t>
            </a:r>
            <a:endParaRPr lang="pt-BR" dirty="0"/>
          </a:p>
          <a:p>
            <a:r>
              <a:rPr lang="pt-BR" dirty="0"/>
              <a:t>Configuração: definem as informações básicas </a:t>
            </a:r>
          </a:p>
          <a:p>
            <a:r>
              <a:rPr lang="pt-BR" dirty="0"/>
              <a:t>Desenvolvimento e Debug: facilitam o desenvolvimento da aplicação</a:t>
            </a:r>
          </a:p>
          <a:p>
            <a:r>
              <a:rPr lang="pt-BR" dirty="0"/>
              <a:t>Acesso: permitem o acesso direto nas estruturas de dados internas</a:t>
            </a:r>
          </a:p>
        </p:txBody>
      </p:sp>
    </p:spTree>
    <p:extLst>
      <p:ext uri="{BB962C8B-B14F-4D97-AF65-F5344CB8AC3E}">
        <p14:creationId xmlns:p14="http://schemas.microsoft.com/office/powerpoint/2010/main" val="116490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1772513"/>
          </a:xfrm>
        </p:spPr>
        <p:txBody>
          <a:bodyPr anchor="ctr">
            <a:normAutofit/>
          </a:bodyPr>
          <a:lstStyle/>
          <a:p>
            <a:r>
              <a:rPr lang="pt-BR" dirty="0"/>
              <a:t>RFID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C2D38D2A-6F8A-CA75-C768-4AA57EC1DD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811" y="676805"/>
            <a:ext cx="8359063" cy="2100128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Espaço Reservado para Conteúdo 4">
            <a:extLst>
              <a:ext uri="{FF2B5EF4-FFF2-40B4-BE49-F238E27FC236}">
                <a16:creationId xmlns:a16="http://schemas.microsoft.com/office/drawing/2014/main" id="{E3B42691-4066-5D64-EB02-AA6363775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328862"/>
              </p:ext>
            </p:extLst>
          </p:nvPr>
        </p:nvGraphicFramePr>
        <p:xfrm>
          <a:off x="2466535" y="3234962"/>
          <a:ext cx="7258929" cy="2941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2609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C86AEB53-3119-E70E-6CB6-097232BCBD2A}"/>
              </a:ext>
            </a:extLst>
          </p:cNvPr>
          <p:cNvSpPr txBox="1">
            <a:spLocks/>
          </p:cNvSpPr>
          <p:nvPr/>
        </p:nvSpPr>
        <p:spPr>
          <a:xfrm>
            <a:off x="681648" y="957639"/>
            <a:ext cx="6700056" cy="3664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</a:rPr>
              <a:t>O modulo de Leitor </a:t>
            </a:r>
            <a:r>
              <a:rPr lang="pt-BR" sz="1800" b="0" i="0" u="none" strike="noStrike" baseline="0" dirty="0" err="1">
                <a:solidFill>
                  <a:srgbClr val="000000"/>
                </a:solidFill>
              </a:rPr>
              <a:t>PN532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 oferece suporte à leitura e escrita de etiquetas pelo leitor </a:t>
            </a:r>
            <a:r>
              <a:rPr lang="pt-BR" sz="1800" b="0" i="0" u="none" strike="noStrike" baseline="0" dirty="0" err="1">
                <a:solidFill>
                  <a:srgbClr val="000000"/>
                </a:solidFill>
              </a:rPr>
              <a:t>PN532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. Usa o padrão </a:t>
            </a:r>
            <a:r>
              <a:rPr lang="pt-BR" sz="1800" b="0" i="0" u="none" strike="noStrike" baseline="0" dirty="0" err="1">
                <a:solidFill>
                  <a:srgbClr val="000000"/>
                </a:solidFill>
              </a:rPr>
              <a:t>NDEF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 (NFC Exchange Format) para a iteração com a etiqueta.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</a:rPr>
              <a:t>Permite que m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últiplos blocos de memória de característica </a:t>
            </a:r>
            <a:r>
              <a:rPr lang="pt-BR" sz="1800" b="0" i="0" u="none" strike="noStrike" baseline="0" dirty="0" err="1">
                <a:solidFill>
                  <a:srgbClr val="000000"/>
                </a:solidFill>
              </a:rPr>
              <a:t>rewrite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 presentes na etiqueta sejam abstraídos em uma única estrutura </a:t>
            </a:r>
            <a:r>
              <a:rPr lang="pt-BR" sz="1800" b="0" i="0" u="none" strike="noStrike" baseline="0" dirty="0" err="1">
                <a:solidFill>
                  <a:srgbClr val="000000"/>
                </a:solidFill>
              </a:rPr>
              <a:t>NDEF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pt-BR" sz="1800" b="0" i="0" u="none" strike="noStrike" baseline="0" dirty="0" err="1">
                <a:solidFill>
                  <a:srgbClr val="000000"/>
                </a:solidFill>
              </a:rPr>
              <a:t>message</a:t>
            </a:r>
            <a:endParaRPr lang="pt-BR" sz="1800" b="0" i="0" u="none" strike="noStrike" baseline="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</a:rPr>
              <a:t>Uma </a:t>
            </a:r>
            <a:r>
              <a:rPr lang="pt-BR" sz="1800" dirty="0" err="1">
                <a:solidFill>
                  <a:srgbClr val="000000"/>
                </a:solidFill>
              </a:rPr>
              <a:t>NDEF</a:t>
            </a:r>
            <a:r>
              <a:rPr lang="pt-BR" sz="1800" dirty="0">
                <a:solidFill>
                  <a:srgbClr val="000000"/>
                </a:solidFill>
              </a:rPr>
              <a:t> </a:t>
            </a:r>
            <a:r>
              <a:rPr lang="pt-BR" sz="1800" dirty="0" err="1">
                <a:solidFill>
                  <a:srgbClr val="000000"/>
                </a:solidFill>
              </a:rPr>
              <a:t>message</a:t>
            </a:r>
            <a:r>
              <a:rPr lang="pt-BR" sz="1800" dirty="0">
                <a:solidFill>
                  <a:srgbClr val="000000"/>
                </a:solidFill>
              </a:rPr>
              <a:t> pode conter múltiplos </a:t>
            </a:r>
            <a:r>
              <a:rPr lang="pt-BR" sz="1800" dirty="0" err="1">
                <a:solidFill>
                  <a:srgbClr val="000000"/>
                </a:solidFill>
              </a:rPr>
              <a:t>NDEF</a:t>
            </a:r>
            <a:r>
              <a:rPr lang="pt-BR" sz="1800" dirty="0">
                <a:solidFill>
                  <a:srgbClr val="000000"/>
                </a:solidFill>
              </a:rPr>
              <a:t> </a:t>
            </a:r>
            <a:r>
              <a:rPr lang="pt-BR" sz="1800" dirty="0" err="1">
                <a:solidFill>
                  <a:srgbClr val="000000"/>
                </a:solidFill>
              </a:rPr>
              <a:t>records</a:t>
            </a:r>
            <a:r>
              <a:rPr lang="pt-BR" sz="1800" dirty="0">
                <a:solidFill>
                  <a:srgbClr val="000000"/>
                </a:solidFill>
              </a:rPr>
              <a:t> (estrutura composta de cabeçalho e dados), o cabeçalho é por tamanho dos dados úteis, o tipo e um identificador (NFC </a:t>
            </a:r>
            <a:r>
              <a:rPr lang="pt-BR" sz="1800" dirty="0" err="1">
                <a:solidFill>
                  <a:srgbClr val="000000"/>
                </a:solidFill>
              </a:rPr>
              <a:t>Forum</a:t>
            </a:r>
            <a:r>
              <a:rPr lang="pt-BR" sz="1800" dirty="0">
                <a:solidFill>
                  <a:srgbClr val="000000"/>
                </a:solidFill>
              </a:rPr>
              <a:t>, 2006).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00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E0C961-35A5-D61E-E208-F5AEC3B5EBD1}"/>
              </a:ext>
            </a:extLst>
          </p:cNvPr>
          <p:cNvSpPr txBox="1"/>
          <p:nvPr/>
        </p:nvSpPr>
        <p:spPr>
          <a:xfrm>
            <a:off x="412701" y="475239"/>
            <a:ext cx="6093228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3429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/>
            </a:lvl1pPr>
            <a:lvl2pPr marL="1028700" lvl="1" indent="-3429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pt-BR" dirty="0"/>
              <a:t>Módulo Leitor </a:t>
            </a:r>
            <a:r>
              <a:rPr lang="pt-BR" dirty="0" err="1"/>
              <a:t>PN532</a:t>
            </a:r>
            <a:endParaRPr lang="pt-BR" dirty="0"/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31E73412-6559-7D7B-218E-DA280730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1982" y="6397222"/>
            <a:ext cx="3009206" cy="4316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</a:rPr>
              <a:t>Implementação do projeto</a:t>
            </a:r>
            <a:endParaRPr lang="pt-BR" sz="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62979C-9653-45E5-B20E-C48EF065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829" y="558364"/>
            <a:ext cx="4283700" cy="565955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2DA8AD-2929-239A-1269-67E48255FA84}"/>
              </a:ext>
            </a:extLst>
          </p:cNvPr>
          <p:cNvSpPr txBox="1"/>
          <p:nvPr/>
        </p:nvSpPr>
        <p:spPr>
          <a:xfrm>
            <a:off x="443470" y="4073250"/>
            <a:ext cx="69714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1" u="none" strike="noStrike" baseline="0" dirty="0" err="1">
                <a:solidFill>
                  <a:srgbClr val="000000"/>
                </a:solidFill>
              </a:rPr>
              <a:t>NDEF</a:t>
            </a:r>
            <a:r>
              <a:rPr lang="pt-BR" sz="1800" b="0" i="1" u="none" strike="noStrike" baseline="0" dirty="0">
                <a:solidFill>
                  <a:srgbClr val="000000"/>
                </a:solidFill>
              </a:rPr>
              <a:t> Record 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do tipo </a:t>
            </a:r>
            <a:r>
              <a:rPr lang="pt-BR" sz="1800" b="0" i="0" u="none" strike="noStrike" baseline="0" dirty="0" err="1">
                <a:solidFill>
                  <a:srgbClr val="000000"/>
                </a:solidFill>
              </a:rPr>
              <a:t>PNRD</a:t>
            </a:r>
            <a:endParaRPr lang="pt-BR" dirty="0">
              <a:solidFill>
                <a:srgbClr val="000000"/>
              </a:solidFill>
            </a:endParaRPr>
          </a:p>
          <a:p>
            <a:pPr marL="468000" lvl="1" indent="-285750">
              <a:buFont typeface="Arial" panose="020B0604020202020204" pitchFamily="34" charset="0"/>
              <a:buChar char="•"/>
            </a:pPr>
            <a:r>
              <a:rPr lang="pt-BR" dirty="0"/>
              <a:t>Nº de versão: determina de que forma os dados da </a:t>
            </a:r>
            <a:r>
              <a:rPr lang="pt-BR" dirty="0" err="1"/>
              <a:t>PNRD</a:t>
            </a:r>
            <a:r>
              <a:rPr lang="pt-BR" dirty="0"/>
              <a:t> estão organizados.</a:t>
            </a:r>
          </a:p>
          <a:p>
            <a:pPr marL="468000" lvl="1" indent="-285750">
              <a:buFont typeface="Arial" panose="020B0604020202020204" pitchFamily="34" charset="0"/>
              <a:buChar char="•"/>
            </a:pPr>
            <a:r>
              <a:rPr lang="pt-BR" dirty="0"/>
              <a:t>Cabeçalho de informação presente: indica quais tipos de informação estão presentes na etiqueta</a:t>
            </a:r>
          </a:p>
          <a:p>
            <a:pPr marL="468000" lvl="1" indent="-285750">
              <a:buFont typeface="Arial" panose="020B0604020202020204" pitchFamily="34" charset="0"/>
              <a:buChar char="•"/>
            </a:pPr>
            <a:r>
              <a:rPr lang="pt-BR" dirty="0"/>
              <a:t>Nº de estados e Nº de transições: quantidade de estados e de transições da Rede de Petri associada à etiqueta</a:t>
            </a:r>
          </a:p>
          <a:p>
            <a:pPr marL="468000" lvl="1" indent="-285750">
              <a:buFont typeface="Arial" panose="020B0604020202020204" pitchFamily="34" charset="0"/>
              <a:buChar char="•"/>
            </a:pPr>
            <a:r>
              <a:rPr lang="pt-BR" dirty="0"/>
              <a:t>Dados: contém a informação útil da estrutura</a:t>
            </a:r>
          </a:p>
        </p:txBody>
      </p:sp>
    </p:spTree>
    <p:extLst>
      <p:ext uri="{BB962C8B-B14F-4D97-AF65-F5344CB8AC3E}">
        <p14:creationId xmlns:p14="http://schemas.microsoft.com/office/powerpoint/2010/main" val="397827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40" y="1143820"/>
            <a:ext cx="3941462" cy="1033934"/>
          </a:xfrm>
        </p:spPr>
        <p:txBody>
          <a:bodyPr>
            <a:noAutofit/>
          </a:bodyPr>
          <a:lstStyle/>
          <a:p>
            <a:r>
              <a:rPr lang="pt-BR" dirty="0"/>
              <a:t>Etiquetas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2D35A7E7-C360-11C1-A573-42105DE87F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3700523"/>
            <a:ext cx="5533671" cy="183994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Espaço Reservado para Conteúdo 4">
            <a:extLst>
              <a:ext uri="{FF2B5EF4-FFF2-40B4-BE49-F238E27FC236}">
                <a16:creationId xmlns:a16="http://schemas.microsoft.com/office/drawing/2014/main" id="{24F9DE45-F238-D270-4CDC-94CDB735B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10176"/>
              </p:ext>
            </p:extLst>
          </p:nvPr>
        </p:nvGraphicFramePr>
        <p:xfrm>
          <a:off x="482601" y="3282330"/>
          <a:ext cx="5189963" cy="2800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Título 3">
            <a:extLst>
              <a:ext uri="{FF2B5EF4-FFF2-40B4-BE49-F238E27FC236}">
                <a16:creationId xmlns:a16="http://schemas.microsoft.com/office/drawing/2014/main" id="{559B14DB-5643-F1B8-3281-5124174EDB84}"/>
              </a:ext>
            </a:extLst>
          </p:cNvPr>
          <p:cNvSpPr txBox="1">
            <a:spLocks/>
          </p:cNvSpPr>
          <p:nvPr/>
        </p:nvSpPr>
        <p:spPr>
          <a:xfrm>
            <a:off x="10824353" y="6423364"/>
            <a:ext cx="736278" cy="33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365403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ampo com montanhas ao fundo&#10;&#10;Descrição gerada automaticamente com confiança média">
            <a:extLst>
              <a:ext uri="{FF2B5EF4-FFF2-40B4-BE49-F238E27FC236}">
                <a16:creationId xmlns:a16="http://schemas.microsoft.com/office/drawing/2014/main" id="{A3F2E06E-0301-EE6F-9527-D91ECFC5B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25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551222"/>
            <a:ext cx="5613398" cy="1179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Antenas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Espaço Reservado para Conteúdo 4">
            <a:extLst>
              <a:ext uri="{FF2B5EF4-FFF2-40B4-BE49-F238E27FC236}">
                <a16:creationId xmlns:a16="http://schemas.microsoft.com/office/drawing/2014/main" id="{D1FE3A9B-511E-3600-B65E-68E59B107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374893"/>
              </p:ext>
            </p:extLst>
          </p:nvPr>
        </p:nvGraphicFramePr>
        <p:xfrm>
          <a:off x="6096764" y="4068456"/>
          <a:ext cx="5533671" cy="2299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0" name="Título 3">
            <a:extLst>
              <a:ext uri="{FF2B5EF4-FFF2-40B4-BE49-F238E27FC236}">
                <a16:creationId xmlns:a16="http://schemas.microsoft.com/office/drawing/2014/main" id="{03724AE3-47F4-F30E-08F4-38BB7ED19F78}"/>
              </a:ext>
            </a:extLst>
          </p:cNvPr>
          <p:cNvSpPr txBox="1">
            <a:spLocks/>
          </p:cNvSpPr>
          <p:nvPr/>
        </p:nvSpPr>
        <p:spPr>
          <a:xfrm>
            <a:off x="10824353" y="6423364"/>
            <a:ext cx="736278" cy="33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147444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Campo com montanhas ao fundo&#10;&#10;Descrição gerada automaticamente com confiança média">
            <a:extLst>
              <a:ext uri="{FF2B5EF4-FFF2-40B4-BE49-F238E27FC236}">
                <a16:creationId xmlns:a16="http://schemas.microsoft.com/office/drawing/2014/main" id="{A3F2E06E-0301-EE6F-9527-D91ECFC5B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25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551222"/>
            <a:ext cx="5613398" cy="1179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Classificação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Espaço Reservado para Conteúdo 4">
            <a:extLst>
              <a:ext uri="{FF2B5EF4-FFF2-40B4-BE49-F238E27FC236}">
                <a16:creationId xmlns:a16="http://schemas.microsoft.com/office/drawing/2014/main" id="{DB1CCDAC-8ED7-774C-4A61-BFB1ED18A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127274"/>
              </p:ext>
            </p:extLst>
          </p:nvPr>
        </p:nvGraphicFramePr>
        <p:xfrm>
          <a:off x="313125" y="1731188"/>
          <a:ext cx="4128246" cy="2617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1" name="Imagem 20">
            <a:extLst>
              <a:ext uri="{FF2B5EF4-FFF2-40B4-BE49-F238E27FC236}">
                <a16:creationId xmlns:a16="http://schemas.microsoft.com/office/drawing/2014/main" id="{DAC7F5F7-C979-91FA-4FC6-767CB2EB6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6637" y="1399194"/>
            <a:ext cx="3321034" cy="180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4D38F7B-22F1-685C-1A53-D6BC04FFFB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86637" y="3668133"/>
            <a:ext cx="3354038" cy="180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A6DDA96-19A4-54E1-2561-1CE49B8FDB4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9" b="18640"/>
          <a:stretch/>
        </p:blipFill>
        <p:spPr>
          <a:xfrm>
            <a:off x="5234140" y="2090429"/>
            <a:ext cx="5859032" cy="26738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55C265-E698-641E-84CC-AE23B7896A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4076" y="2749987"/>
            <a:ext cx="4599160" cy="1358020"/>
          </a:xfrm>
          <a:prstGeom prst="rect">
            <a:avLst/>
          </a:prstGeom>
        </p:spPr>
      </p:pic>
      <p:sp>
        <p:nvSpPr>
          <p:cNvPr id="10" name="Título 3">
            <a:extLst>
              <a:ext uri="{FF2B5EF4-FFF2-40B4-BE49-F238E27FC236}">
                <a16:creationId xmlns:a16="http://schemas.microsoft.com/office/drawing/2014/main" id="{F482F034-A87A-E9B2-76B0-159D7976C26E}"/>
              </a:ext>
            </a:extLst>
          </p:cNvPr>
          <p:cNvSpPr txBox="1">
            <a:spLocks/>
          </p:cNvSpPr>
          <p:nvPr/>
        </p:nvSpPr>
        <p:spPr>
          <a:xfrm>
            <a:off x="10824353" y="6423364"/>
            <a:ext cx="736278" cy="33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14560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078F65-E7CD-D768-C082-5E7274A6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143" y="976160"/>
            <a:ext cx="5526527" cy="2237925"/>
          </a:xfrm>
        </p:spPr>
        <p:txBody>
          <a:bodyPr>
            <a:normAutofit/>
          </a:bodyPr>
          <a:lstStyle/>
          <a:p>
            <a:r>
              <a:rPr lang="pt-BR" dirty="0"/>
              <a:t>Leitor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5971AF9D-C565-4DF8-BDC9-EE1451B02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Módulo Leitor Rfid Rc522 Mifare 13,56 Mhz - PISCALED | Arduino |  Componentes eletrônicos | Motor de passo | Sensores">
            <a:extLst>
              <a:ext uri="{FF2B5EF4-FFF2-40B4-BE49-F238E27FC236}">
                <a16:creationId xmlns:a16="http://schemas.microsoft.com/office/drawing/2014/main" id="{BBFF66BF-5967-7CF2-5675-DE023EB77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853450"/>
            <a:ext cx="5102674" cy="31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E1661F5C-3018-4F57-B263-B9267D4DE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Espaço Reservado para Conteúdo 4">
            <a:extLst>
              <a:ext uri="{FF2B5EF4-FFF2-40B4-BE49-F238E27FC236}">
                <a16:creationId xmlns:a16="http://schemas.microsoft.com/office/drawing/2014/main" id="{24F9DE45-F238-D270-4CDC-94CDB735B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449405"/>
              </p:ext>
            </p:extLst>
          </p:nvPr>
        </p:nvGraphicFramePr>
        <p:xfrm>
          <a:off x="6103145" y="3408254"/>
          <a:ext cx="5526526" cy="2470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3">
            <a:extLst>
              <a:ext uri="{FF2B5EF4-FFF2-40B4-BE49-F238E27FC236}">
                <a16:creationId xmlns:a16="http://schemas.microsoft.com/office/drawing/2014/main" id="{D789A0CF-017F-C830-3236-9AE95522FA7B}"/>
              </a:ext>
            </a:extLst>
          </p:cNvPr>
          <p:cNvSpPr txBox="1">
            <a:spLocks/>
          </p:cNvSpPr>
          <p:nvPr/>
        </p:nvSpPr>
        <p:spPr>
          <a:xfrm>
            <a:off x="10824353" y="6423364"/>
            <a:ext cx="736278" cy="33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192349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19C81-4828-A8A9-55B5-92D4EE1A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/>
              <a:t>Infraestrutura de comunicação</a:t>
            </a:r>
          </a:p>
        </p:txBody>
      </p:sp>
      <p:graphicFrame>
        <p:nvGraphicFramePr>
          <p:cNvPr id="4" name="Espaço Reservado para Conteúdo 4">
            <a:extLst>
              <a:ext uri="{FF2B5EF4-FFF2-40B4-BE49-F238E27FC236}">
                <a16:creationId xmlns:a16="http://schemas.microsoft.com/office/drawing/2014/main" id="{E3126D34-070F-1B2A-7700-89D0F459A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38099"/>
              </p:ext>
            </p:extLst>
          </p:nvPr>
        </p:nvGraphicFramePr>
        <p:xfrm>
          <a:off x="6103145" y="3408254"/>
          <a:ext cx="5526526" cy="2470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1EB7CEC0-2514-04A0-AC8A-47D4EFAEB0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990" y="2622635"/>
            <a:ext cx="33623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9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19C81-4828-A8A9-55B5-92D4EE1A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000" dirty="0"/>
              <a:t>Aplicação</a:t>
            </a:r>
          </a:p>
        </p:txBody>
      </p:sp>
      <p:graphicFrame>
        <p:nvGraphicFramePr>
          <p:cNvPr id="4" name="Espaço Reservado para Conteúdo 4">
            <a:extLst>
              <a:ext uri="{FF2B5EF4-FFF2-40B4-BE49-F238E27FC236}">
                <a16:creationId xmlns:a16="http://schemas.microsoft.com/office/drawing/2014/main" id="{E3126D34-070F-1B2A-7700-89D0F459A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837508"/>
              </p:ext>
            </p:extLst>
          </p:nvPr>
        </p:nvGraphicFramePr>
        <p:xfrm>
          <a:off x="6103145" y="3408254"/>
          <a:ext cx="5526526" cy="2470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96265339-A1DD-C955-4B5F-92B71D7CAE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329" y="2525538"/>
            <a:ext cx="5086927" cy="33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0552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2566</Words>
  <Application>Microsoft Office PowerPoint</Application>
  <PresentationFormat>Widescreen</PresentationFormat>
  <Paragraphs>276</Paragraphs>
  <Slides>30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Inter</vt:lpstr>
      <vt:lpstr>Seaford</vt:lpstr>
      <vt:lpstr>LevelVTI</vt:lpstr>
      <vt:lpstr>PNRD/ PNRD Invertida</vt:lpstr>
      <vt:lpstr>Introdução</vt:lpstr>
      <vt:lpstr>RFID</vt:lpstr>
      <vt:lpstr>Etiquetas</vt:lpstr>
      <vt:lpstr>Antenas</vt:lpstr>
      <vt:lpstr>Classificação</vt:lpstr>
      <vt:lpstr>Leitor</vt:lpstr>
      <vt:lpstr>Infraestrutura de comunicação</vt:lpstr>
      <vt:lpstr>Aplicação</vt:lpstr>
      <vt:lpstr>Redes de Petri</vt:lpstr>
      <vt:lpstr>Características de sistemas não-sequenciais e a sua representação com Redes de Petri</vt:lpstr>
      <vt:lpstr>Definição Formal</vt:lpstr>
      <vt:lpstr>Definição Formal</vt:lpstr>
      <vt:lpstr>PNRD</vt:lpstr>
      <vt:lpstr>PNRD</vt:lpstr>
      <vt:lpstr>PNRD Invertida</vt:lpstr>
      <vt:lpstr>Arduino</vt:lpstr>
      <vt:lpstr>Metodologia e Desenvolvimento</vt:lpstr>
      <vt:lpstr>Requisitos e Funcionalidades</vt:lpstr>
      <vt:lpstr>Projeto de Software</vt:lpstr>
      <vt:lpstr>Módulo de Rede de Petri</vt:lpstr>
      <vt:lpstr>Módulo PNRD</vt:lpstr>
      <vt:lpstr>Módulo Leitor PN532</vt:lpstr>
      <vt:lpstr>Projeto de Software</vt:lpstr>
      <vt:lpstr>Estruturas representativas de arcos em Redes de Petri </vt:lpstr>
      <vt:lpstr>Estruturas representativas de Redes de Petri </vt:lpstr>
      <vt:lpstr>Implementação do projeto</vt:lpstr>
      <vt:lpstr>Implementação do projeto</vt:lpstr>
      <vt:lpstr>Implementação do projeto</vt:lpstr>
      <vt:lpstr>Implementação do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PNRD/ PNRD Invertida</dc:title>
  <dc:creator>Alisson Carvalho Vasconcelos</dc:creator>
  <cp:lastModifiedBy>Alisson Carvalho Vasconcelos</cp:lastModifiedBy>
  <cp:revision>38</cp:revision>
  <dcterms:created xsi:type="dcterms:W3CDTF">2023-10-01T21:20:33Z</dcterms:created>
  <dcterms:modified xsi:type="dcterms:W3CDTF">2023-10-04T21:05:59Z</dcterms:modified>
</cp:coreProperties>
</file>