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B16D-782A-496D-9DE0-8A30D1837C43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F7EF-C47B-473D-B95E-86EDB870AB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  <a:lum bright="-23000" contrast="50000"/>
          </a:blip>
          <a:srcRect t="1913"/>
          <a:stretch>
            <a:fillRect/>
          </a:stretch>
        </p:blipFill>
        <p:spPr bwMode="auto">
          <a:xfrm rot="216000000">
            <a:off x="3995936" y="4513262"/>
            <a:ext cx="1395412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grayscl/>
            <a:biLevel thresh="50000"/>
            <a:lum bright="-36000" contrast="52000"/>
          </a:blip>
          <a:srcRect/>
          <a:stretch>
            <a:fillRect/>
          </a:stretch>
        </p:blipFill>
        <p:spPr bwMode="auto">
          <a:xfrm>
            <a:off x="2339752" y="4266370"/>
            <a:ext cx="1407758" cy="259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>
            <a:grayscl/>
            <a:biLevel thresh="50000"/>
            <a:lum bright="-33000" contrast="55000"/>
          </a:blip>
          <a:srcRect/>
          <a:stretch>
            <a:fillRect/>
          </a:stretch>
        </p:blipFill>
        <p:spPr bwMode="auto">
          <a:xfrm>
            <a:off x="755576" y="4150763"/>
            <a:ext cx="1511306" cy="27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  <a:lum bright="-31000" contrast="61000"/>
          </a:blip>
          <a:srcRect t="1913"/>
          <a:stretch>
            <a:fillRect/>
          </a:stretch>
        </p:blipFill>
        <p:spPr bwMode="auto">
          <a:xfrm>
            <a:off x="395536" y="188640"/>
            <a:ext cx="2448272" cy="411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  <a:lum bright="-31000" contrast="61000"/>
          </a:blip>
          <a:srcRect t="1913"/>
          <a:stretch>
            <a:fillRect/>
          </a:stretch>
        </p:blipFill>
        <p:spPr bwMode="auto">
          <a:xfrm>
            <a:off x="5580112" y="125738"/>
            <a:ext cx="3024336" cy="411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lum contrast="26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2843808" y="221562"/>
            <a:ext cx="2664296" cy="404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  <a:lum bright="-23000" contrast="50000"/>
          </a:blip>
          <a:srcRect t="1913"/>
          <a:stretch>
            <a:fillRect/>
          </a:stretch>
        </p:blipFill>
        <p:spPr bwMode="auto">
          <a:xfrm rot="216000000">
            <a:off x="3995936" y="4513262"/>
            <a:ext cx="1395412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3" cstate="print">
            <a:grayscl/>
            <a:biLevel thresh="50000"/>
            <a:lum bright="-36000" contrast="52000"/>
          </a:blip>
          <a:srcRect/>
          <a:stretch>
            <a:fillRect/>
          </a:stretch>
        </p:blipFill>
        <p:spPr bwMode="auto">
          <a:xfrm>
            <a:off x="2339752" y="4266370"/>
            <a:ext cx="1407758" cy="259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6"/>
          <p:cNvPicPr>
            <a:picLocks noChangeAspect="1" noChangeArrowheads="1"/>
          </p:cNvPicPr>
          <p:nvPr/>
        </p:nvPicPr>
        <p:blipFill>
          <a:blip r:embed="rId4" cstate="print">
            <a:grayscl/>
            <a:biLevel thresh="50000"/>
            <a:lum bright="-33000" contrast="55000"/>
          </a:blip>
          <a:srcRect/>
          <a:stretch>
            <a:fillRect/>
          </a:stretch>
        </p:blipFill>
        <p:spPr bwMode="auto">
          <a:xfrm>
            <a:off x="755576" y="4150763"/>
            <a:ext cx="1511306" cy="27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  <a:lum bright="-31000" contrast="61000"/>
          </a:blip>
          <a:srcRect t="1913"/>
          <a:stretch>
            <a:fillRect/>
          </a:stretch>
        </p:blipFill>
        <p:spPr bwMode="auto">
          <a:xfrm>
            <a:off x="395536" y="188640"/>
            <a:ext cx="2448272" cy="411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  <a:lum bright="-31000" contrast="61000"/>
          </a:blip>
          <a:srcRect t="1913"/>
          <a:stretch>
            <a:fillRect/>
          </a:stretch>
        </p:blipFill>
        <p:spPr bwMode="auto">
          <a:xfrm>
            <a:off x="5580112" y="125738"/>
            <a:ext cx="3024336" cy="411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10 Grupo"/>
          <p:cNvGrpSpPr/>
          <p:nvPr/>
        </p:nvGrpSpPr>
        <p:grpSpPr>
          <a:xfrm>
            <a:off x="251520" y="-27384"/>
            <a:ext cx="457200" cy="6930008"/>
            <a:chOff x="251520" y="-27384"/>
            <a:chExt cx="457200" cy="6930008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lum contrast="26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2843808" y="221562"/>
            <a:ext cx="2664296" cy="404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11 Grupo"/>
          <p:cNvGrpSpPr/>
          <p:nvPr/>
        </p:nvGrpSpPr>
        <p:grpSpPr>
          <a:xfrm>
            <a:off x="899592" y="44624"/>
            <a:ext cx="457200" cy="6930008"/>
            <a:chOff x="251520" y="-27384"/>
            <a:chExt cx="457200" cy="6930008"/>
          </a:xfrm>
        </p:grpSpPr>
        <p:cxnSp>
          <p:nvCxnSpPr>
            <p:cNvPr id="13" name="12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1504580" y="17586"/>
            <a:ext cx="457200" cy="6930008"/>
            <a:chOff x="251520" y="-27384"/>
            <a:chExt cx="457200" cy="6930008"/>
          </a:xfrm>
        </p:grpSpPr>
        <p:cxnSp>
          <p:nvCxnSpPr>
            <p:cNvPr id="18" name="17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21 Grupo"/>
          <p:cNvGrpSpPr/>
          <p:nvPr/>
        </p:nvGrpSpPr>
        <p:grpSpPr>
          <a:xfrm>
            <a:off x="2107682" y="-346"/>
            <a:ext cx="457200" cy="6930008"/>
            <a:chOff x="251520" y="-27384"/>
            <a:chExt cx="457200" cy="6930008"/>
          </a:xfrm>
        </p:grpSpPr>
        <p:cxnSp>
          <p:nvCxnSpPr>
            <p:cNvPr id="23" name="22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26 Grupo"/>
          <p:cNvGrpSpPr/>
          <p:nvPr/>
        </p:nvGrpSpPr>
        <p:grpSpPr>
          <a:xfrm>
            <a:off x="2699792" y="-15336"/>
            <a:ext cx="457200" cy="6930008"/>
            <a:chOff x="251520" y="-27384"/>
            <a:chExt cx="457200" cy="6930008"/>
          </a:xfrm>
        </p:grpSpPr>
        <p:cxnSp>
          <p:nvCxnSpPr>
            <p:cNvPr id="28" name="27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31 Grupo"/>
          <p:cNvGrpSpPr/>
          <p:nvPr/>
        </p:nvGrpSpPr>
        <p:grpSpPr>
          <a:xfrm>
            <a:off x="3322712" y="-27384"/>
            <a:ext cx="457200" cy="6930008"/>
            <a:chOff x="251520" y="-27384"/>
            <a:chExt cx="457200" cy="6930008"/>
          </a:xfrm>
        </p:grpSpPr>
        <p:cxnSp>
          <p:nvCxnSpPr>
            <p:cNvPr id="33" name="32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952852" y="-27384"/>
            <a:ext cx="457200" cy="6930008"/>
            <a:chOff x="251520" y="-27384"/>
            <a:chExt cx="457200" cy="6930008"/>
          </a:xfrm>
        </p:grpSpPr>
        <p:cxnSp>
          <p:nvCxnSpPr>
            <p:cNvPr id="38" name="37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41 Grupo"/>
          <p:cNvGrpSpPr/>
          <p:nvPr/>
        </p:nvGrpSpPr>
        <p:grpSpPr>
          <a:xfrm>
            <a:off x="4572000" y="-27384"/>
            <a:ext cx="457200" cy="6930008"/>
            <a:chOff x="251520" y="-27384"/>
            <a:chExt cx="457200" cy="6930008"/>
          </a:xfrm>
        </p:grpSpPr>
        <p:cxnSp>
          <p:nvCxnSpPr>
            <p:cNvPr id="43" name="42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46 Grupo"/>
          <p:cNvGrpSpPr/>
          <p:nvPr/>
        </p:nvGrpSpPr>
        <p:grpSpPr>
          <a:xfrm>
            <a:off x="5148064" y="-27384"/>
            <a:ext cx="457200" cy="6930008"/>
            <a:chOff x="251520" y="-27384"/>
            <a:chExt cx="457200" cy="6930008"/>
          </a:xfrm>
        </p:grpSpPr>
        <p:cxnSp>
          <p:nvCxnSpPr>
            <p:cNvPr id="48" name="47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51 Grupo"/>
          <p:cNvGrpSpPr/>
          <p:nvPr/>
        </p:nvGrpSpPr>
        <p:grpSpPr>
          <a:xfrm>
            <a:off x="5724128" y="-27384"/>
            <a:ext cx="457200" cy="6930008"/>
            <a:chOff x="251520" y="-27384"/>
            <a:chExt cx="457200" cy="6930008"/>
          </a:xfrm>
        </p:grpSpPr>
        <p:cxnSp>
          <p:nvCxnSpPr>
            <p:cNvPr id="53" name="52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56 Grupo"/>
          <p:cNvGrpSpPr/>
          <p:nvPr/>
        </p:nvGrpSpPr>
        <p:grpSpPr>
          <a:xfrm>
            <a:off x="6300192" y="44624"/>
            <a:ext cx="457200" cy="6930008"/>
            <a:chOff x="251520" y="-27384"/>
            <a:chExt cx="457200" cy="6930008"/>
          </a:xfrm>
        </p:grpSpPr>
        <p:cxnSp>
          <p:nvCxnSpPr>
            <p:cNvPr id="58" name="57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61 Grupo"/>
          <p:cNvGrpSpPr/>
          <p:nvPr/>
        </p:nvGrpSpPr>
        <p:grpSpPr>
          <a:xfrm>
            <a:off x="6918284" y="-17586"/>
            <a:ext cx="457200" cy="6930008"/>
            <a:chOff x="251520" y="-27384"/>
            <a:chExt cx="457200" cy="6930008"/>
          </a:xfrm>
        </p:grpSpPr>
        <p:cxnSp>
          <p:nvCxnSpPr>
            <p:cNvPr id="63" name="62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66 Grupo"/>
          <p:cNvGrpSpPr/>
          <p:nvPr/>
        </p:nvGrpSpPr>
        <p:grpSpPr>
          <a:xfrm>
            <a:off x="7524328" y="2154"/>
            <a:ext cx="457200" cy="6930008"/>
            <a:chOff x="251520" y="-27384"/>
            <a:chExt cx="457200" cy="6930008"/>
          </a:xfrm>
        </p:grpSpPr>
        <p:cxnSp>
          <p:nvCxnSpPr>
            <p:cNvPr id="68" name="67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71 Grupo"/>
          <p:cNvGrpSpPr/>
          <p:nvPr/>
        </p:nvGrpSpPr>
        <p:grpSpPr>
          <a:xfrm>
            <a:off x="8112440" y="44624"/>
            <a:ext cx="457200" cy="6930008"/>
            <a:chOff x="251520" y="-27384"/>
            <a:chExt cx="457200" cy="6930008"/>
          </a:xfrm>
        </p:grpSpPr>
        <p:cxnSp>
          <p:nvCxnSpPr>
            <p:cNvPr id="73" name="72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76 Grupo"/>
          <p:cNvGrpSpPr/>
          <p:nvPr/>
        </p:nvGrpSpPr>
        <p:grpSpPr>
          <a:xfrm>
            <a:off x="8676456" y="44624"/>
            <a:ext cx="457200" cy="6930008"/>
            <a:chOff x="251520" y="-27384"/>
            <a:chExt cx="457200" cy="6930008"/>
          </a:xfrm>
        </p:grpSpPr>
        <p:cxnSp>
          <p:nvCxnSpPr>
            <p:cNvPr id="78" name="77 Conector recto"/>
            <p:cNvCxnSpPr/>
            <p:nvPr/>
          </p:nvCxnSpPr>
          <p:spPr>
            <a:xfrm>
              <a:off x="251520" y="0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>
              <a:off x="403920" y="4462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>
              <a:off x="556320" y="-15336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>
              <a:off x="708720" y="-27384"/>
              <a:ext cx="0" cy="685800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Eduardo</dc:creator>
  <cp:lastModifiedBy>Eduardo</cp:lastModifiedBy>
  <cp:revision>9</cp:revision>
  <dcterms:created xsi:type="dcterms:W3CDTF">2014-11-25T17:44:47Z</dcterms:created>
  <dcterms:modified xsi:type="dcterms:W3CDTF">2014-11-25T20:39:54Z</dcterms:modified>
</cp:coreProperties>
</file>