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6799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B7E"/>
    <a:srgbClr val="65A70C"/>
    <a:srgbClr val="EFCEAD"/>
    <a:srgbClr val="CBD9A0"/>
    <a:srgbClr val="2F4859"/>
    <a:srgbClr val="31978C"/>
    <a:srgbClr val="EFCEAE"/>
    <a:srgbClr val="CCE29F"/>
    <a:srgbClr val="C7FF00"/>
    <a:srgbClr val="C5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176668"/>
            <a:ext cx="35099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66988"/>
            <a:ext cx="3509963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57474"/>
            <a:ext cx="1009114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7474"/>
            <a:ext cx="2968843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69125"/>
            <a:ext cx="403645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722415"/>
            <a:ext cx="403645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7474"/>
            <a:ext cx="403645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264627"/>
            <a:ext cx="19798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394318"/>
            <a:ext cx="197983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64627"/>
            <a:ext cx="19895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94318"/>
            <a:ext cx="19895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55428"/>
            <a:ext cx="236922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55428"/>
            <a:ext cx="236922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7474"/>
            <a:ext cx="403645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87367"/>
            <a:ext cx="403645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FCBF-558E-4877-9230-813DAB03C28B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000537"/>
            <a:ext cx="157948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240A2F-65DB-4874-8B0E-3F031E4ACF9B}"/>
              </a:ext>
            </a:extLst>
          </p:cNvPr>
          <p:cNvSpPr txBox="1"/>
          <p:nvPr/>
        </p:nvSpPr>
        <p:spPr>
          <a:xfrm>
            <a:off x="-137160" y="-38050"/>
            <a:ext cx="5319304" cy="11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899" dirty="0">
                <a:solidFill>
                  <a:srgbClr val="65A70C"/>
                </a:solidFill>
              </a:rPr>
              <a:t>MAPS</a:t>
            </a:r>
            <a:r>
              <a:rPr lang="en-US" altLang="zh-CN" sz="6899" dirty="0">
                <a:solidFill>
                  <a:srgbClr val="31978C"/>
                </a:solidFill>
              </a:rPr>
              <a:t>     </a:t>
            </a:r>
            <a:r>
              <a:rPr lang="en-US" altLang="zh-CN" sz="689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</a:t>
            </a:r>
            <a:endParaRPr lang="zh-CN" altLang="en-US" sz="68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18E3F1-8B41-4D7D-94B2-508B2A733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"/>
          <a:stretch/>
        </p:blipFill>
        <p:spPr>
          <a:xfrm>
            <a:off x="2109894" y="84038"/>
            <a:ext cx="921345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Fangqiang Ding</dc:creator>
  <cp:lastModifiedBy>Fangqiang Ding</cp:lastModifiedBy>
  <cp:revision>4</cp:revision>
  <dcterms:created xsi:type="dcterms:W3CDTF">2022-12-13T17:14:00Z</dcterms:created>
  <dcterms:modified xsi:type="dcterms:W3CDTF">2022-12-15T17:34:56Z</dcterms:modified>
</cp:coreProperties>
</file>