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6799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EAE"/>
    <a:srgbClr val="CCE29F"/>
    <a:srgbClr val="C7FF00"/>
    <a:srgbClr val="C5FE00"/>
    <a:srgbClr val="346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6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176668"/>
            <a:ext cx="3509963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66988"/>
            <a:ext cx="3509963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57474"/>
            <a:ext cx="1009114" cy="9148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7474"/>
            <a:ext cx="2968843" cy="9148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5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69125"/>
            <a:ext cx="403645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722415"/>
            <a:ext cx="403645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87367"/>
            <a:ext cx="1988979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87367"/>
            <a:ext cx="1988979" cy="6849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3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7474"/>
            <a:ext cx="4036457" cy="20865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264627"/>
            <a:ext cx="19798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394318"/>
            <a:ext cx="197983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64627"/>
            <a:ext cx="19895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94318"/>
            <a:ext cx="1989588" cy="5799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2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55428"/>
            <a:ext cx="236922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55428"/>
            <a:ext cx="236922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7474"/>
            <a:ext cx="403645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87367"/>
            <a:ext cx="403645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FCBF-558E-4877-9230-813DAB03C28B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000537"/>
            <a:ext cx="157948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3EF6-664A-4C1E-A279-35B52C05C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645536-D66C-4111-8E46-7FFBD094C5CE}"/>
              </a:ext>
            </a:extLst>
          </p:cNvPr>
          <p:cNvGrpSpPr>
            <a:grpSpLocks noChangeAspect="1"/>
          </p:cNvGrpSpPr>
          <p:nvPr/>
        </p:nvGrpSpPr>
        <p:grpSpPr>
          <a:xfrm>
            <a:off x="-116477" y="-38050"/>
            <a:ext cx="5319304" cy="1155600"/>
            <a:chOff x="470797" y="57578"/>
            <a:chExt cx="5312096" cy="11540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240A2F-65DB-4874-8B0E-3F031E4ACF9B}"/>
                </a:ext>
              </a:extLst>
            </p:cNvPr>
            <p:cNvSpPr txBox="1"/>
            <p:nvPr/>
          </p:nvSpPr>
          <p:spPr>
            <a:xfrm>
              <a:off x="470797" y="57578"/>
              <a:ext cx="5312096" cy="1154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899" dirty="0">
                  <a:solidFill>
                    <a:srgbClr val="00B050"/>
                  </a:solidFill>
                </a:rPr>
                <a:t>MAPS</a:t>
              </a:r>
              <a:r>
                <a:rPr lang="en-US" altLang="zh-CN" sz="6899" dirty="0">
                  <a:solidFill>
                    <a:srgbClr val="CCE29F"/>
                  </a:solidFill>
                </a:rPr>
                <a:t> </a:t>
              </a:r>
              <a:r>
                <a:rPr lang="en-US" altLang="zh-CN" sz="6899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altLang="zh-CN" sz="6899" dirty="0">
                  <a:solidFill>
                    <a:schemeClr val="bg1">
                      <a:lumMod val="50000"/>
                    </a:schemeClr>
                  </a:solidFill>
                </a:rPr>
                <a:t>   </a:t>
              </a:r>
              <a:r>
                <a:rPr lang="en-US" altLang="zh-CN" sz="689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LAB</a:t>
              </a:r>
              <a:endParaRPr lang="zh-CN" altLang="en-US" sz="689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C18E3F1-8B41-4D7D-94B2-508B2A733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96"/>
            <a:stretch/>
          </p:blipFill>
          <p:spPr>
            <a:xfrm>
              <a:off x="2793498" y="156482"/>
              <a:ext cx="920097" cy="910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3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Fangqiang Ding</dc:creator>
  <cp:lastModifiedBy>Fangqiang Ding</cp:lastModifiedBy>
  <cp:revision>3</cp:revision>
  <dcterms:created xsi:type="dcterms:W3CDTF">2022-12-13T17:14:00Z</dcterms:created>
  <dcterms:modified xsi:type="dcterms:W3CDTF">2022-12-13T21:41:55Z</dcterms:modified>
</cp:coreProperties>
</file>