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94" r:id="rId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532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B12A6E1-686F-4DA6-830F-3857105618C9}" type="datetime1">
              <a:rPr lang="fr-FR" altLang="fr-FR"/>
              <a:pPr/>
              <a:t>12/06/2017</a:t>
            </a:fld>
            <a:endParaRPr lang="fr-FR" altLang="fr-F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282A71F-61DA-4320-8096-61E3C88E492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8260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F96BCC9-AE8F-469C-9331-7129D4BEF0BD}" type="datetime1">
              <a:rPr lang="fr-FR" altLang="fr-FR"/>
              <a:pPr/>
              <a:t>12/06/2017</a:t>
            </a:fld>
            <a:endParaRPr lang="fr-FR" alt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4748E9-DDDD-4B23-A01B-FA537BF000A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25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fr-FR" smtClean="0"/>
          </a:p>
        </p:txBody>
      </p:sp>
      <p:sp>
        <p:nvSpPr>
          <p:cNvPr id="163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2B1FCC-B8F3-458B-8BB2-C75BDDD8BF7E}" type="slidenum">
              <a:rPr lang="fr-FR" altLang="fr-FR" sz="1300"/>
              <a:pPr eaLnBrk="1" hangingPunct="1"/>
              <a:t>1</a:t>
            </a:fld>
            <a:endParaRPr lang="fr-FR" altLang="fr-FR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altLang="fr-FR" smtClean="0"/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9AB0D98-C8A4-4C87-BC26-B131927D1792}" type="slidenum">
              <a:rPr lang="fr-FR" altLang="fr-FR" sz="1300"/>
              <a:pPr eaLnBrk="1" hangingPunct="1"/>
              <a:t>2</a:t>
            </a:fld>
            <a:endParaRPr lang="fr-FR" altLang="fr-F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>
            <a:spLocks noChangeArrowheads="1"/>
          </p:cNvSpPr>
          <p:nvPr userDrawn="1"/>
        </p:nvSpPr>
        <p:spPr bwMode="auto">
          <a:xfrm>
            <a:off x="1785938" y="6519863"/>
            <a:ext cx="60721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s-AR" sz="800" smtClean="0">
              <a:solidFill>
                <a:srgbClr val="215968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5932F0-7A3E-423F-BAD2-D75144B5FF1D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A4921-FC82-498C-AA4F-F5126EEEB525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0111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0B25B-49FB-49BA-84D1-B5B2193E6227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FC7A8-C58B-4812-8E2E-94D2D84DA8C0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80895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6547F-4EC0-4F99-B128-C150A2E692AA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3258A-EA25-4346-936E-8A49C35F5E25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2575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buNone/>
              <a:defRPr sz="22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» 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E22E18-166F-4445-B14E-65BE1E7A8542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5563F0-3D1E-47E3-B787-5210E47EFB50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80282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BD20D-E6C3-412E-8458-4206B0E0534F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EC080-7790-4110-A2A1-4CD7B7BDF65E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74979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1DF5B-BB7E-44F6-B94D-BE0973A1AA7A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807B9-118B-461B-8F30-684223C67DBD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465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D6701A-7FA0-43CD-A371-2F2221576E4B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4AC06-0CBB-4752-8A32-F7682800B7DD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7615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CCA34-26F7-4742-B9CD-CEA910C73133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C2F27-D5C7-450F-AC27-7FE7B097F281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77325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6"/>
          <p:cNvSpPr txBox="1">
            <a:spLocks noChangeArrowheads="1"/>
          </p:cNvSpPr>
          <p:nvPr userDrawn="1"/>
        </p:nvSpPr>
        <p:spPr bwMode="auto">
          <a:xfrm>
            <a:off x="1785938" y="6429375"/>
            <a:ext cx="60721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 sz="800" b="1">
                <a:solidFill>
                  <a:srgbClr val="1D4F5D"/>
                </a:solidFill>
                <a:latin typeface="Calibri" charset="0"/>
              </a:rPr>
              <a:t>Question de recherche et modèle du domaine</a:t>
            </a:r>
          </a:p>
          <a:p>
            <a:pPr algn="ctr" eaLnBrk="1" hangingPunct="1"/>
            <a:r>
              <a:rPr lang="fr-FR" altLang="fr-FR" sz="800">
                <a:solidFill>
                  <a:srgbClr val="215968"/>
                </a:solidFill>
                <a:latin typeface="Calibri" charset="0"/>
              </a:rPr>
              <a:t>N. Becu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D1881-BAE3-44B6-94DB-FE05377D058D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3B3446-38E7-415B-9C85-B1BAD211CC76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85529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/>
          <p:cNvSpPr txBox="1">
            <a:spLocks noChangeArrowheads="1"/>
          </p:cNvSpPr>
          <p:nvPr userDrawn="1"/>
        </p:nvSpPr>
        <p:spPr bwMode="auto">
          <a:xfrm>
            <a:off x="1785938" y="6429375"/>
            <a:ext cx="60721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 sz="800" b="1">
                <a:solidFill>
                  <a:srgbClr val="1D4F5D"/>
                </a:solidFill>
                <a:latin typeface="Calibri" charset="0"/>
              </a:rPr>
              <a:t>Question de recherche et modèle du domaine</a:t>
            </a:r>
          </a:p>
          <a:p>
            <a:pPr algn="ctr" eaLnBrk="1" hangingPunct="1"/>
            <a:r>
              <a:rPr lang="fr-FR" altLang="fr-FR" sz="800">
                <a:solidFill>
                  <a:srgbClr val="215968"/>
                </a:solidFill>
                <a:latin typeface="Calibri" charset="0"/>
              </a:rPr>
              <a:t>N. Becu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E897CB-01EF-4E17-A9CB-5D5F12153114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913491-3B25-4737-AB2B-0A0CEB93A17C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8401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/>
          <p:cNvSpPr txBox="1">
            <a:spLocks noChangeArrowheads="1"/>
          </p:cNvSpPr>
          <p:nvPr userDrawn="1"/>
        </p:nvSpPr>
        <p:spPr bwMode="auto">
          <a:xfrm>
            <a:off x="1785938" y="6429375"/>
            <a:ext cx="60721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 sz="800" b="1">
                <a:solidFill>
                  <a:srgbClr val="1D4F5D"/>
                </a:solidFill>
                <a:latin typeface="Calibri" charset="0"/>
              </a:rPr>
              <a:t>Question de recherche et modèle du domaine</a:t>
            </a:r>
          </a:p>
          <a:p>
            <a:pPr algn="ctr" eaLnBrk="1" hangingPunct="1"/>
            <a:r>
              <a:rPr lang="fr-FR" altLang="fr-FR" sz="800">
                <a:solidFill>
                  <a:srgbClr val="215968"/>
                </a:solidFill>
                <a:latin typeface="Calibri" charset="0"/>
              </a:rPr>
              <a:t>N. Becu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0B4901-C507-4522-9079-1DF78AD80381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D68423-6F19-46E3-9F11-B2AE6DA94296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72581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  <a:endParaRPr lang="fr-BE" altLang="fr-FR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fr-BE" alt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6D7DA45-B968-4273-A95B-C70D5C955EBA}" type="datetime1">
              <a:rPr lang="fr-FR" altLang="fr-FR"/>
              <a:pPr/>
              <a:t>12/06/2017</a:t>
            </a:fld>
            <a:endParaRPr lang="fr-BE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293263B-8033-40EC-BF49-661690D46326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1031" name="ZoneTexte 6"/>
          <p:cNvSpPr txBox="1">
            <a:spLocks noChangeArrowheads="1"/>
          </p:cNvSpPr>
          <p:nvPr userDrawn="1"/>
        </p:nvSpPr>
        <p:spPr bwMode="auto">
          <a:xfrm>
            <a:off x="1785938" y="6429375"/>
            <a:ext cx="60721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 sz="800" b="1">
                <a:solidFill>
                  <a:srgbClr val="1D4F5D"/>
                </a:solidFill>
                <a:latin typeface="Calibri" charset="0"/>
              </a:rPr>
              <a:t>Question de recherche et modèle du domaine</a:t>
            </a:r>
          </a:p>
          <a:p>
            <a:pPr algn="ctr" eaLnBrk="1" hangingPunct="1"/>
            <a:r>
              <a:rPr lang="fr-FR" altLang="fr-FR" sz="800">
                <a:solidFill>
                  <a:srgbClr val="215968"/>
                </a:solidFill>
                <a:latin typeface="Calibri" charset="0"/>
              </a:rPr>
              <a:t>N. Becu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0" r:id="rId3"/>
    <p:sldLayoutId id="2147483731" r:id="rId4"/>
    <p:sldLayoutId id="2147483732" r:id="rId5"/>
    <p:sldLayoutId id="2147483733" r:id="rId6"/>
    <p:sldLayoutId id="2147483738" r:id="rId7"/>
    <p:sldLayoutId id="2147483739" r:id="rId8"/>
    <p:sldLayoutId id="2147483740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85750"/>
            <a:ext cx="457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re 1"/>
          <p:cNvSpPr txBox="1">
            <a:spLocks/>
          </p:cNvSpPr>
          <p:nvPr/>
        </p:nvSpPr>
        <p:spPr bwMode="auto">
          <a:xfrm>
            <a:off x="1643063" y="1143000"/>
            <a:ext cx="5786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 sz="1400" dirty="0">
                <a:latin typeface="Calibri" charset="0"/>
              </a:rPr>
              <a:t>MAPS </a:t>
            </a:r>
            <a:r>
              <a:rPr lang="fr-FR" altLang="fr-FR" sz="1400" dirty="0" smtClean="0">
                <a:latin typeface="Calibri" charset="0"/>
              </a:rPr>
              <a:t>10</a:t>
            </a:r>
            <a:endParaRPr lang="fr-FR" altLang="fr-FR" sz="1400" dirty="0">
              <a:latin typeface="Calibri" charset="0"/>
            </a:endParaRPr>
          </a:p>
          <a:p>
            <a:pPr algn="ctr" eaLnBrk="1" hangingPunct="1"/>
            <a:r>
              <a:rPr lang="fr-FR" altLang="fr-FR" sz="1400" dirty="0">
                <a:latin typeface="Calibri" charset="0"/>
              </a:rPr>
              <a:t>«  </a:t>
            </a:r>
            <a:r>
              <a:rPr lang="fr-FR" altLang="fr-FR" sz="1400" b="1" dirty="0">
                <a:latin typeface="Calibri" charset="0"/>
              </a:rPr>
              <a:t>Modélisation multi-agents appliquée aux phénomènes spatialisés </a:t>
            </a:r>
            <a:r>
              <a:rPr lang="fr-FR" altLang="fr-FR" sz="1400" dirty="0">
                <a:latin typeface="Calibri" charset="0"/>
              </a:rPr>
              <a:t> »</a:t>
            </a:r>
          </a:p>
          <a:p>
            <a:pPr algn="ctr" eaLnBrk="1" hangingPunct="1"/>
            <a:r>
              <a:rPr lang="fr-FR" altLang="fr-FR" sz="1400" dirty="0">
                <a:latin typeface="Calibri" charset="0"/>
              </a:rPr>
              <a:t>La Vieille </a:t>
            </a:r>
            <a:r>
              <a:rPr lang="fr-FR" altLang="fr-FR" sz="1400" dirty="0" err="1">
                <a:latin typeface="Calibri" charset="0"/>
              </a:rPr>
              <a:t>Perrotine</a:t>
            </a:r>
            <a:r>
              <a:rPr lang="fr-FR" altLang="fr-FR" sz="1400" dirty="0">
                <a:latin typeface="Calibri" charset="0"/>
              </a:rPr>
              <a:t>, Saint-Pierre d’Oléron</a:t>
            </a:r>
            <a:br>
              <a:rPr lang="fr-FR" altLang="fr-FR" sz="1400" dirty="0">
                <a:latin typeface="Calibri" charset="0"/>
              </a:rPr>
            </a:br>
            <a:r>
              <a:rPr lang="fr-FR" altLang="fr-FR" sz="1400" dirty="0" smtClean="0">
                <a:latin typeface="Calibri" charset="0"/>
              </a:rPr>
              <a:t>18-23 </a:t>
            </a:r>
            <a:r>
              <a:rPr lang="fr-FR" altLang="fr-FR" sz="1400" dirty="0">
                <a:latin typeface="Calibri" charset="0"/>
              </a:rPr>
              <a:t>juin </a:t>
            </a:r>
            <a:r>
              <a:rPr lang="fr-FR" altLang="fr-FR" sz="1400" dirty="0" smtClean="0">
                <a:latin typeface="Calibri" charset="0"/>
              </a:rPr>
              <a:t>2017</a:t>
            </a:r>
            <a:endParaRPr lang="fr-FR" altLang="fr-FR" sz="1400" dirty="0">
              <a:latin typeface="Calibri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71755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fr-FR" altLang="fr-FR" sz="4400" dirty="0" smtClean="0">
                <a:latin typeface="Calibri" charset="0"/>
              </a:rPr>
              <a:t>Présentation… </a:t>
            </a:r>
            <a:endParaRPr lang="fr-FR" altLang="fr-FR" sz="4400" dirty="0">
              <a:latin typeface="Calibri" charset="0"/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1403350" y="4533900"/>
            <a:ext cx="6400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fr-FR" altLang="fr-FR" sz="3200" dirty="0" smtClean="0">
                <a:latin typeface="Calibri" charset="0"/>
              </a:rPr>
              <a:t>Name</a:t>
            </a:r>
            <a:endParaRPr lang="fr-FR" altLang="fr-FR" sz="3200" dirty="0">
              <a:latin typeface="Calibri" charset="0"/>
            </a:endParaRPr>
          </a:p>
        </p:txBody>
      </p:sp>
      <p:pic>
        <p:nvPicPr>
          <p:cNvPr id="15367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16" y="5868352"/>
            <a:ext cx="5730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3" y="5868352"/>
            <a:ext cx="517208" cy="517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293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480175"/>
            <a:ext cx="10715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285750" y="6427788"/>
            <a:ext cx="8643938" cy="15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Titre 1"/>
          <p:cNvSpPr txBox="1">
            <a:spLocks/>
          </p:cNvSpPr>
          <p:nvPr/>
        </p:nvSpPr>
        <p:spPr bwMode="auto">
          <a:xfrm>
            <a:off x="0" y="0"/>
            <a:ext cx="80867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fr-FR" altLang="fr-FR" sz="2000" dirty="0" smtClean="0">
                <a:solidFill>
                  <a:schemeClr val="bg1"/>
                </a:solidFill>
              </a:rPr>
              <a:t>Modèle </a:t>
            </a:r>
            <a:r>
              <a:rPr lang="fr-FR" altLang="fr-FR" sz="2000" dirty="0" err="1" smtClean="0">
                <a:solidFill>
                  <a:schemeClr val="bg1"/>
                </a:solidFill>
              </a:rPr>
              <a:t>pres</a:t>
            </a:r>
            <a:r>
              <a:rPr lang="fr-FR" altLang="fr-FR" sz="2000" dirty="0" smtClean="0">
                <a:solidFill>
                  <a:schemeClr val="bg1"/>
                </a:solidFill>
              </a:rPr>
              <a:t>’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457200" y="12557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Bla </a:t>
            </a:r>
            <a:r>
              <a:rPr lang="fr-FR" altLang="fr-FR" sz="3200" smtClean="0">
                <a:latin typeface="Calibri" charset="0"/>
              </a:rPr>
              <a:t>bla</a:t>
            </a:r>
            <a:endParaRPr lang="fr-FR" altLang="fr-FR" sz="3200" dirty="0">
              <a:latin typeface="Calibri" charset="0"/>
            </a:endParaRPr>
          </a:p>
          <a:p>
            <a:pPr>
              <a:spcBef>
                <a:spcPct val="20000"/>
              </a:spcBef>
            </a:pPr>
            <a:endParaRPr lang="fr-FR" altLang="fr-FR" sz="320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13</Words>
  <Application>Microsoft Office PowerPoint</Application>
  <PresentationFormat>Affichage à l'écran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ＭＳ Ｐゴシック</vt:lpstr>
      <vt:lpstr>Calibri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modélisation UML</dc:title>
  <dc:creator>Marion Amalric</dc:creator>
  <cp:lastModifiedBy>**</cp:lastModifiedBy>
  <cp:revision>789</cp:revision>
  <dcterms:modified xsi:type="dcterms:W3CDTF">2017-06-12T12:48:46Z</dcterms:modified>
</cp:coreProperties>
</file>