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8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39CF1-E958-4374-A660-E9B0C47FA2E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6" y="239368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inputs parameters like gender, age, various diseases, and smoking status </a:t>
            </a:r>
          </a:p>
          <a:p>
            <a:r>
              <a:rPr lang="en-US" dirty="0"/>
              <a:t>The predict model calculates whether user will get a stroke or not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Extract Stroke Prediction Dataset from </a:t>
            </a:r>
            <a:r>
              <a:rPr lang="en-US" dirty="0" err="1"/>
              <a:t>kaggle</a:t>
            </a:r>
            <a:r>
              <a:rPr lang="en-US" dirty="0"/>
              <a:t> dataset website (</a:t>
            </a:r>
            <a:r>
              <a:rPr lang="en-US" dirty="0">
                <a:hlinkClick r:id="rId2"/>
              </a:rPr>
              <a:t>https://www.kaggle.com/fedesoriano/stroke-prediction-dataset</a:t>
            </a:r>
            <a:r>
              <a:rPr lang="en-US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Clean and break down the text of CSV format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Train the model,</a:t>
            </a:r>
            <a:r>
              <a:rPr lang="zh-CN" altLang="en-US" dirty="0"/>
              <a:t> </a:t>
            </a:r>
            <a:r>
              <a:rPr lang="en-US" altLang="zh-CN" dirty="0"/>
              <a:t>we decide to try random forest and decision tree</a:t>
            </a: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Calculating the result of whether user will get a stroke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https://www.kaggle.com/fedesoriano/stroke-prediction-dataset</a:t>
            </a:r>
            <a:endParaRPr lang="en-US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50000 rows, each row in the data provides </a:t>
            </a:r>
            <a:r>
              <a:rPr lang="en-US" dirty="0" err="1"/>
              <a:t>relavant</a:t>
            </a:r>
            <a:r>
              <a:rPr lang="en-US" dirty="0"/>
              <a:t>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2 -3,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4, test model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Verify analysis results with test set(created by ourselves)</a:t>
            </a:r>
          </a:p>
          <a:p>
            <a:pPr marL="914400" lvl="2" indent="0">
              <a:buNone/>
            </a:pPr>
            <a:r>
              <a:rPr lang="en-US" sz="2400" dirty="0"/>
              <a:t>The accuracy should reach 70%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Response time &lt; 2 Seconds</a:t>
            </a:r>
          </a:p>
        </p:txBody>
      </p:sp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741</TotalTime>
  <Words>386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Stroke Prediction</vt:lpstr>
      <vt:lpstr>Introduction</vt:lpstr>
      <vt:lpstr>Use cases</vt:lpstr>
      <vt:lpstr>Methodology</vt:lpstr>
      <vt:lpstr>Data Source</vt:lpstr>
      <vt:lpstr>Milestone</vt:lpstr>
      <vt:lpstr>Program in scala</vt:lpstr>
      <vt:lpstr>Acceptance criteria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yue liu</cp:lastModifiedBy>
  <cp:revision>19</cp:revision>
  <dcterms:created xsi:type="dcterms:W3CDTF">2021-03-20T23:53:28Z</dcterms:created>
  <dcterms:modified xsi:type="dcterms:W3CDTF">2021-03-22T22:38:54Z</dcterms:modified>
</cp:coreProperties>
</file>