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7" r:id="rId4"/>
    <p:sldId id="259" r:id="rId5"/>
    <p:sldId id="260" r:id="rId6"/>
    <p:sldId id="258" r:id="rId7"/>
    <p:sldId id="266" r:id="rId8"/>
    <p:sldId id="268" r:id="rId9"/>
    <p:sldId id="269" r:id="rId10"/>
    <p:sldId id="270" r:id="rId11"/>
    <p:sldId id="267" r:id="rId12"/>
    <p:sldId id="263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3690"/>
  </p:normalViewPr>
  <p:slideViewPr>
    <p:cSldViewPr snapToGrid="0">
      <p:cViewPr varScale="1">
        <p:scale>
          <a:sx n="119" d="100"/>
          <a:sy n="119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8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Decision Tree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2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0355-207B-4744-AB58-80E226A9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95C45-4E0D-4B94-840A-5DEE4ABB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4" y="2572435"/>
            <a:ext cx="2638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89FC-3CA9-4965-84BC-4129FE3D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18" y="2595267"/>
            <a:ext cx="33909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DE43-A69E-4EF6-83A2-591F932A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67" y="2592578"/>
            <a:ext cx="3409950" cy="885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A23E0E-11FE-884F-BD58-24AE54E5BD15}"/>
              </a:ext>
            </a:extLst>
          </p:cNvPr>
          <p:cNvSpPr/>
          <p:nvPr/>
        </p:nvSpPr>
        <p:spPr>
          <a:xfrm>
            <a:off x="1420844" y="3556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Check Model</a:t>
            </a:r>
          </a:p>
          <a:p>
            <a:endParaRPr lang="en-US" altLang="zh-CN" dirty="0"/>
          </a:p>
        </p:txBody>
      </p:sp>
      <p:pic>
        <p:nvPicPr>
          <p:cNvPr id="6" name="图片 5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3A87D821-2710-FD45-8EA3-E1DEBC381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8" y="3919259"/>
            <a:ext cx="5283200" cy="1003140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433B70D3-687E-DF43-9B0C-B78B3F657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8" y="5285319"/>
            <a:ext cx="4228618" cy="9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 dirty="0"/>
              <a:t>Response 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4" y="4216400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6" y="239368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99" y="1935330"/>
            <a:ext cx="9601196" cy="4260134"/>
          </a:xfrm>
        </p:spPr>
        <p:txBody>
          <a:bodyPr>
            <a:normAutofit/>
          </a:bodyPr>
          <a:lstStyle/>
          <a:p>
            <a:r>
              <a:rPr lang="en-US" dirty="0"/>
              <a:t>User should input personal information by following the instructions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 model calculates whether user will get a stroke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9" y="2478457"/>
            <a:ext cx="9210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https://www.kaggle.com/lirilkumaramal/heart-stroke </a:t>
            </a:r>
            <a:endParaRPr lang="en-US" altLang="zh-CN" dirty="0"/>
          </a:p>
          <a:p>
            <a:r>
              <a:rPr lang="en-US"/>
              <a:t>This </a:t>
            </a:r>
            <a:r>
              <a:rPr lang="en-US" dirty="0"/>
              <a:t>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50000 rows, each row in the data provides </a:t>
            </a:r>
            <a:r>
              <a:rPr lang="en-US" dirty="0" err="1"/>
              <a:t>relavant</a:t>
            </a:r>
            <a:r>
              <a:rPr lang="en-US" dirty="0"/>
              <a:t>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2 -3,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4, test model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Extract Stroke Prediction Dataset from </a:t>
            </a:r>
            <a:r>
              <a:rPr lang="en-US" dirty="0" err="1"/>
              <a:t>kaggle</a:t>
            </a:r>
            <a:r>
              <a:rPr lang="en-US" dirty="0"/>
              <a:t> dataset website (</a:t>
            </a:r>
            <a:r>
              <a:rPr lang="en-US" dirty="0">
                <a:hlinkClick r:id="rId2"/>
              </a:rPr>
              <a:t>https://www.kaggle.com/lirilkumaramal/heart-stroke</a:t>
            </a:r>
            <a:r>
              <a:rPr lang="en-US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Clean and break down the text of CSV format </a:t>
            </a:r>
          </a:p>
          <a:p>
            <a:r>
              <a:rPr lang="en-US" dirty="0"/>
              <a:t>Replace null values with mode or average</a:t>
            </a:r>
          </a:p>
          <a:p>
            <a:pPr lvl="1"/>
            <a:r>
              <a:rPr lang="en-US" dirty="0"/>
              <a:t>For String type data, use mode</a:t>
            </a:r>
          </a:p>
          <a:p>
            <a:pPr lvl="1"/>
            <a:r>
              <a:rPr lang="en-US" dirty="0"/>
              <a:t>For Double type data, use average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dirty="0"/>
              <a:t>Map String type to Double type</a:t>
            </a:r>
          </a:p>
          <a:p>
            <a:r>
              <a:rPr lang="en-US" dirty="0"/>
              <a:t>Analyze the correlation of the data, and choose 6 feature: age, hypertension, </a:t>
            </a:r>
            <a:r>
              <a:rPr lang="en-US" dirty="0" err="1"/>
              <a:t>work_type</a:t>
            </a:r>
            <a:r>
              <a:rPr lang="en-US" dirty="0"/>
              <a:t>, </a:t>
            </a:r>
            <a:r>
              <a:rPr lang="en-US" dirty="0" err="1"/>
              <a:t>avg_glucose_level</a:t>
            </a:r>
            <a:r>
              <a:rPr lang="en-US" dirty="0"/>
              <a:t>, </a:t>
            </a:r>
            <a:r>
              <a:rPr lang="en-US" dirty="0" err="1"/>
              <a:t>bmi</a:t>
            </a:r>
            <a:r>
              <a:rPr lang="en-US" dirty="0"/>
              <a:t>, </a:t>
            </a:r>
            <a:r>
              <a:rPr lang="en-US" dirty="0" err="1"/>
              <a:t>smoking_status</a:t>
            </a:r>
            <a:endParaRPr lang="en-US" dirty="0"/>
          </a:p>
          <a:p>
            <a:r>
              <a:rPr lang="en-US" dirty="0"/>
              <a:t>Use smote algorithm to do oversampling, generate minority data</a:t>
            </a:r>
          </a:p>
          <a:p>
            <a:r>
              <a:rPr lang="en-US" dirty="0"/>
              <a:t>Train the 3 models, and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36647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 Model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altLang="zh-CN" dirty="0"/>
              <a:t>Random forests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random forests.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>
            <a:normAutofit fontScale="92500" lnSpcReduction="10000"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 Regression Model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Logistic regression is a popular method to predict a categorical response. It is a special case of Generalized Linear models that predicts the probability of the outcomes.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Use the family parameter to select between these two algorithms, or leave it unset and Spark will infer the correct variant.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924</TotalTime>
  <Words>593</Words>
  <Application>Microsoft Macintosh PowerPoint</Application>
  <PresentationFormat>宽屏</PresentationFormat>
  <Paragraphs>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Stroke Prediction</vt:lpstr>
      <vt:lpstr>Introduction</vt:lpstr>
      <vt:lpstr>Use cases</vt:lpstr>
      <vt:lpstr>Data Source</vt:lpstr>
      <vt:lpstr>Milestone</vt:lpstr>
      <vt:lpstr>Methodology</vt:lpstr>
      <vt:lpstr>Methodology</vt:lpstr>
      <vt:lpstr>Model Choose</vt:lpstr>
      <vt:lpstr>Model Choose</vt:lpstr>
      <vt:lpstr>Model Choose</vt:lpstr>
      <vt:lpstr>Result &amp; Test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29</cp:revision>
  <dcterms:created xsi:type="dcterms:W3CDTF">2021-03-20T23:53:28Z</dcterms:created>
  <dcterms:modified xsi:type="dcterms:W3CDTF">2021-04-21T22:48:20Z</dcterms:modified>
</cp:coreProperties>
</file>