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6" r:id="rId8"/>
    <p:sldId id="267" r:id="rId9"/>
    <p:sldId id="268" r:id="rId10"/>
    <p:sldId id="263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/>
    <p:restoredTop sz="94650"/>
  </p:normalViewPr>
  <p:slideViewPr>
    <p:cSldViewPr snapToGrid="0">
      <p:cViewPr varScale="1">
        <p:scale>
          <a:sx n="120" d="100"/>
          <a:sy n="120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0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2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28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72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7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0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885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548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5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0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63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8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1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6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0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5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939CF1-E958-4374-A660-E9B0C47FA2E4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31665-1F5B-46E4-80CD-168DDDEDC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1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QI-SHI/CSYE-7200-Final-Project-Team-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edesoriano/stroke-prediction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irilkumaramal/heart-strok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31CB-666D-40D7-BFCD-50DCC4BC4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8C856-CFB7-4CD8-AE53-1ED8BF34E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Team 6</a:t>
            </a:r>
          </a:p>
          <a:p>
            <a:r>
              <a:rPr lang="en-US" dirty="0"/>
              <a:t>Yue Liu, 001353606</a:t>
            </a:r>
          </a:p>
          <a:p>
            <a:r>
              <a:rPr lang="en-US" dirty="0" err="1"/>
              <a:t>Maqi</a:t>
            </a:r>
            <a:r>
              <a:rPr lang="en-US" dirty="0"/>
              <a:t> Shi, 001057366</a:t>
            </a:r>
          </a:p>
        </p:txBody>
      </p:sp>
    </p:spTree>
    <p:extLst>
      <p:ext uri="{BB962C8B-B14F-4D97-AF65-F5344CB8AC3E}">
        <p14:creationId xmlns:p14="http://schemas.microsoft.com/office/powerpoint/2010/main" val="23231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6ECC-DD9D-4CF4-BAE6-37C931F8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Acceptance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FD48-86F9-4D2A-A422-1A91F4248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analysis results with test set(from dataset)</a:t>
            </a:r>
          </a:p>
          <a:p>
            <a:pPr marL="0" indent="0">
              <a:buNone/>
            </a:pPr>
            <a:r>
              <a:rPr lang="en-US" dirty="0"/>
              <a:t>	The accuracy should reach 70%</a:t>
            </a:r>
          </a:p>
          <a:p>
            <a:r>
              <a:rPr lang="en-US"/>
              <a:t>Response </a:t>
            </a:r>
            <a:r>
              <a:rPr lang="en-US" dirty="0"/>
              <a:t>time &lt; 2 Seconds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4100CC-356D-4353-AC13-68452A73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58" y="4043277"/>
            <a:ext cx="3200816" cy="5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5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69BF-8099-4FAA-8220-FDC17EC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 </a:t>
            </a:r>
            <a:r>
              <a:rPr lang="en-US" dirty="0" err="1"/>
              <a:t>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A9C0-B03F-43DD-BEE9-9577777F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97982"/>
            <a:ext cx="10515600" cy="20539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implements of predict model</a:t>
            </a:r>
          </a:p>
          <a:p>
            <a:r>
              <a:rPr lang="en-US" dirty="0"/>
              <a:t>All the unit test</a:t>
            </a:r>
          </a:p>
          <a:p>
            <a:r>
              <a:rPr lang="en-US" dirty="0"/>
              <a:t>Extraction of data</a:t>
            </a:r>
          </a:p>
          <a:p>
            <a:r>
              <a:rPr lang="en-US" dirty="0"/>
              <a:t>Store the user information data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BD5097-76EF-4331-8B4F-7FC5173D24FF}"/>
              </a:ext>
            </a:extLst>
          </p:cNvPr>
          <p:cNvSpPr txBox="1">
            <a:spLocks/>
          </p:cNvSpPr>
          <p:nvPr/>
        </p:nvSpPr>
        <p:spPr>
          <a:xfrm>
            <a:off x="944733" y="4550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Repository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CBC51E-3F25-46EB-85AB-AABA0C43DBAD}"/>
              </a:ext>
            </a:extLst>
          </p:cNvPr>
          <p:cNvSpPr txBox="1">
            <a:spLocks/>
          </p:cNvSpPr>
          <p:nvPr/>
        </p:nvSpPr>
        <p:spPr>
          <a:xfrm>
            <a:off x="944733" y="5589371"/>
            <a:ext cx="10515600" cy="74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https://github.com/MAQI-SHI/CSYE-7200-Final-Project-Team-6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1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BD9C-A4DD-4C30-8800-862812A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Goals of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211A-FC8A-4282-95BF-A68B2131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Using </a:t>
            </a:r>
            <a:r>
              <a:rPr lang="en-US" dirty="0" err="1"/>
              <a:t>scala</a:t>
            </a:r>
            <a:r>
              <a:rPr lang="en-US" dirty="0"/>
              <a:t> to deal with big data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Build predict model to analysis the user's physical health and predict whether user will get a stroke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Learning the specific algorithm and the using of </a:t>
            </a:r>
            <a:r>
              <a:rPr lang="en-US" dirty="0" err="1"/>
              <a:t>scala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62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D14F-A994-4D27-8BC6-178FADB0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86" y="2393682"/>
            <a:ext cx="9601196" cy="130386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8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AC04-8E72-497B-9BF8-70C4EA7A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9F17-D492-4FFA-9606-1C5F628E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World Health Organization (WHO) stroke is the 2nd leading cause of death globally, responsible for approximately 11% of total deaths.</a:t>
            </a:r>
          </a:p>
          <a:p>
            <a:r>
              <a:rPr lang="en-US" dirty="0"/>
              <a:t>This project predicts whether a patient is likely to get stroke based on the health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90842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0670-B611-4C4A-BE7C-E6580C09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2536"/>
            <a:ext cx="9601196" cy="1303867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C651-A0CA-488D-A36D-BEB0D9BE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299" y="1935330"/>
            <a:ext cx="9601196" cy="4260134"/>
          </a:xfrm>
        </p:spPr>
        <p:txBody>
          <a:bodyPr>
            <a:normAutofit/>
          </a:bodyPr>
          <a:lstStyle/>
          <a:p>
            <a:r>
              <a:rPr lang="en-US" dirty="0"/>
              <a:t>User should input personal information by following the instructions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predict model calculates whether user will get a stroke or not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7EECA-FB91-422C-9F47-B87E2706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59" y="2478457"/>
            <a:ext cx="92106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8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1113-5955-46A9-87A3-C65A5878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EDC8-561C-41BC-9A47-B8A40829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https://www.kaggle.com/fedesoriano/stroke-prediction-dataset</a:t>
            </a:r>
            <a:endParaRPr lang="en-US" dirty="0"/>
          </a:p>
          <a:p>
            <a:r>
              <a:rPr lang="en-US" dirty="0"/>
              <a:t>This dataset is used to predict whether a patient is likely to get stroke based on the input parameters like gender, age, various diseases, and smoking status. </a:t>
            </a:r>
          </a:p>
          <a:p>
            <a:r>
              <a:rPr lang="en-US" dirty="0"/>
              <a:t>This dataset contains 50000 rows, each row in the data provides </a:t>
            </a:r>
            <a:r>
              <a:rPr lang="en-US" dirty="0" err="1"/>
              <a:t>relavant</a:t>
            </a:r>
            <a:r>
              <a:rPr lang="en-US" dirty="0"/>
              <a:t> information about the patient.</a:t>
            </a:r>
          </a:p>
        </p:txBody>
      </p:sp>
    </p:spTree>
    <p:extLst>
      <p:ext uri="{BB962C8B-B14F-4D97-AF65-F5344CB8AC3E}">
        <p14:creationId xmlns:p14="http://schemas.microsoft.com/office/powerpoint/2010/main" val="3724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Extract Stroke Prediction Dataset from </a:t>
            </a:r>
            <a:r>
              <a:rPr lang="en-US" dirty="0" err="1"/>
              <a:t>kaggle</a:t>
            </a:r>
            <a:r>
              <a:rPr lang="en-US" dirty="0"/>
              <a:t> dataset website (</a:t>
            </a:r>
            <a:r>
              <a:rPr lang="en-US" dirty="0">
                <a:hlinkClick r:id="rId2"/>
              </a:rPr>
              <a:t>https://www.kaggle.com/lirilkumaramal/heart-stroke</a:t>
            </a:r>
            <a:r>
              <a:rPr lang="en-US" dirty="0"/>
              <a:t>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Clean and break down the text of CSV format </a:t>
            </a:r>
          </a:p>
          <a:p>
            <a:r>
              <a:rPr lang="en-US" dirty="0"/>
              <a:t>Replace null values with mode or average</a:t>
            </a:r>
          </a:p>
          <a:p>
            <a:pPr lvl="1"/>
            <a:r>
              <a:rPr lang="en-US" dirty="0"/>
              <a:t>For String type data, use mode</a:t>
            </a:r>
          </a:p>
          <a:p>
            <a:pPr lvl="1"/>
            <a:r>
              <a:rPr lang="en-US" dirty="0"/>
              <a:t>For Double type data, use average</a:t>
            </a:r>
          </a:p>
        </p:txBody>
      </p:sp>
    </p:spTree>
    <p:extLst>
      <p:ext uri="{BB962C8B-B14F-4D97-AF65-F5344CB8AC3E}">
        <p14:creationId xmlns:p14="http://schemas.microsoft.com/office/powerpoint/2010/main" val="271612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1E7D-8BCA-4AB7-A1AC-28A0B106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Milestone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64D0-BACB-48B8-9992-2CEE15818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1, data clean and learn spark</a:t>
            </a:r>
          </a:p>
          <a:p>
            <a:pPr marL="0" indent="0">
              <a:buNone/>
            </a:pPr>
            <a:r>
              <a:rPr lang="en-US" dirty="0"/>
              <a:t>	clean and break down the text of CSV format, eliminate errors and missing data, store them in the program or the database</a:t>
            </a:r>
          </a:p>
          <a:p>
            <a:r>
              <a:rPr lang="en-US" dirty="0"/>
              <a:t>Week 2 -3, build prediction model and train the model</a:t>
            </a:r>
          </a:p>
          <a:p>
            <a:pPr marL="0" indent="0">
              <a:buNone/>
            </a:pPr>
            <a:r>
              <a:rPr lang="en-US" dirty="0"/>
              <a:t>	Train multiple models, and get the result	</a:t>
            </a:r>
          </a:p>
          <a:p>
            <a:r>
              <a:rPr lang="en-US" dirty="0"/>
              <a:t>Week 4, test model</a:t>
            </a:r>
          </a:p>
          <a:p>
            <a:pPr marL="0" indent="0">
              <a:buNone/>
            </a:pPr>
            <a:r>
              <a:rPr lang="en-US" dirty="0"/>
              <a:t>	use the test set to test models and find the best one</a:t>
            </a:r>
          </a:p>
        </p:txBody>
      </p:sp>
    </p:spTree>
    <p:extLst>
      <p:ext uri="{BB962C8B-B14F-4D97-AF65-F5344CB8AC3E}">
        <p14:creationId xmlns:p14="http://schemas.microsoft.com/office/powerpoint/2010/main" val="95055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r>
              <a:rPr lang="en-US" dirty="0"/>
              <a:t>Map String type to Double type</a:t>
            </a:r>
          </a:p>
          <a:p>
            <a:r>
              <a:rPr lang="en-US" dirty="0"/>
              <a:t>Analyze the correlation of the data, and choose 6 feature: age, hypertension, </a:t>
            </a:r>
            <a:r>
              <a:rPr lang="en-US" dirty="0" err="1"/>
              <a:t>work_type</a:t>
            </a:r>
            <a:r>
              <a:rPr lang="en-US" dirty="0"/>
              <a:t>, </a:t>
            </a:r>
            <a:r>
              <a:rPr lang="en-US" dirty="0" err="1"/>
              <a:t>avg_glucose_level</a:t>
            </a:r>
            <a:r>
              <a:rPr lang="en-US" dirty="0"/>
              <a:t>, </a:t>
            </a:r>
            <a:r>
              <a:rPr lang="en-US" dirty="0" err="1"/>
              <a:t>bmi</a:t>
            </a:r>
            <a:r>
              <a:rPr lang="en-US" dirty="0"/>
              <a:t>, </a:t>
            </a:r>
            <a:r>
              <a:rPr lang="en-US" dirty="0" err="1"/>
              <a:t>smoking_status</a:t>
            </a:r>
            <a:endParaRPr lang="en-US" dirty="0"/>
          </a:p>
          <a:p>
            <a:r>
              <a:rPr lang="en-US" dirty="0"/>
              <a:t>Use smote algorithm to do oversampling, generate minority data</a:t>
            </a:r>
          </a:p>
          <a:p>
            <a:r>
              <a:rPr lang="en-US" dirty="0"/>
              <a:t>Train the 3 models, and choose the best one.</a:t>
            </a:r>
          </a:p>
        </p:txBody>
      </p:sp>
    </p:spTree>
    <p:extLst>
      <p:ext uri="{BB962C8B-B14F-4D97-AF65-F5344CB8AC3E}">
        <p14:creationId xmlns:p14="http://schemas.microsoft.com/office/powerpoint/2010/main" val="366476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Regression</a:t>
            </a:r>
            <a:r>
              <a:rPr lang="en" dirty="0"/>
              <a:t>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r>
              <a:rPr lang="en-US" altLang="zh-CN" dirty="0"/>
              <a:t>Logistic regression is a popular method to predict a categorical response. In </a:t>
            </a:r>
            <a:r>
              <a:rPr lang="en-US" altLang="zh-CN" dirty="0" err="1"/>
              <a:t>spark.ml</a:t>
            </a:r>
            <a:r>
              <a:rPr lang="en-US" altLang="zh-CN" dirty="0"/>
              <a:t> logistic regression can be used to predict a binary outcome by using binomial logistic regression, or it can be used to predict a multiclass outcome by using multinomial logistic regression. </a:t>
            </a:r>
          </a:p>
          <a:p>
            <a:r>
              <a:rPr lang="en-US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this model is not suitable for our project, the accuracy of predicting stroke is always be 0 under this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9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C66F-AFF3-4AFA-8C98-FF6236F4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r>
              <a:rPr lang="en" dirty="0"/>
              <a:t>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39FB-5C76-41CD-B9D6-00C76150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25" y="2464817"/>
            <a:ext cx="9954711" cy="3545365"/>
          </a:xfrm>
        </p:spPr>
        <p:txBody>
          <a:bodyPr/>
          <a:lstStyle/>
          <a:p>
            <a:r>
              <a:rPr lang="en-US" altLang="zh-CN" dirty="0"/>
              <a:t>Decision trees are a popular family of classification and regression methods. More information about the </a:t>
            </a:r>
            <a:r>
              <a:rPr lang="en-US" altLang="zh-CN" dirty="0" err="1"/>
              <a:t>spark.ml</a:t>
            </a:r>
            <a:r>
              <a:rPr lang="en-US" altLang="zh-CN" dirty="0"/>
              <a:t> implementation can be found further in the section on decision </a:t>
            </a:r>
            <a:r>
              <a:rPr lang="en-US" altLang="zh-CN"/>
              <a:t>trees.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2961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780</TotalTime>
  <Words>529</Words>
  <Application>Microsoft Macintosh PowerPoint</Application>
  <PresentationFormat>宽屏</PresentationFormat>
  <Paragraphs>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Stroke Prediction</vt:lpstr>
      <vt:lpstr>Introduction</vt:lpstr>
      <vt:lpstr>Use cases</vt:lpstr>
      <vt:lpstr>Data Source</vt:lpstr>
      <vt:lpstr>Methodology</vt:lpstr>
      <vt:lpstr>Milestone</vt:lpstr>
      <vt:lpstr>Methodology</vt:lpstr>
      <vt:lpstr>Logistic Regression Model</vt:lpstr>
      <vt:lpstr>Decision Tree Model</vt:lpstr>
      <vt:lpstr>Acceptance criteria</vt:lpstr>
      <vt:lpstr>Program in scala</vt:lpstr>
      <vt:lpstr>Goals of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yue liu</dc:creator>
  <cp:lastModifiedBy>Maqi Shi</cp:lastModifiedBy>
  <cp:revision>27</cp:revision>
  <dcterms:created xsi:type="dcterms:W3CDTF">2021-03-20T23:53:28Z</dcterms:created>
  <dcterms:modified xsi:type="dcterms:W3CDTF">2021-04-21T19:10:02Z</dcterms:modified>
</cp:coreProperties>
</file>