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3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8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8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4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6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5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6" y="2393682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299" y="1935330"/>
            <a:ext cx="9601196" cy="4260134"/>
          </a:xfrm>
        </p:spPr>
        <p:txBody>
          <a:bodyPr>
            <a:normAutofit/>
          </a:bodyPr>
          <a:lstStyle/>
          <a:p>
            <a:r>
              <a:rPr lang="en-US" dirty="0"/>
              <a:t>User should input personal information by following the instructions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predict model calculates whether user will get a stroke or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59" y="2478457"/>
            <a:ext cx="9210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https://www.kaggle.com/fedesoriano/stroke-prediction-dataset</a:t>
            </a:r>
            <a:endParaRPr lang="en-US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50000 rows, each row in the data provides </a:t>
            </a:r>
            <a:r>
              <a:rPr lang="en-US" dirty="0" err="1"/>
              <a:t>relavant</a:t>
            </a:r>
            <a:r>
              <a:rPr lang="en-US" dirty="0"/>
              <a:t>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Extract Stroke Prediction Dataset from </a:t>
            </a:r>
            <a:r>
              <a:rPr lang="en-US" dirty="0" err="1"/>
              <a:t>kaggle</a:t>
            </a:r>
            <a:r>
              <a:rPr lang="en-US" dirty="0"/>
              <a:t> dataset website (</a:t>
            </a:r>
            <a:r>
              <a:rPr lang="en-US" dirty="0">
                <a:hlinkClick r:id="rId2"/>
              </a:rPr>
              <a:t>https://www.kaggle.com/lirilkumaramal/heart-stroke</a:t>
            </a:r>
            <a:r>
              <a:rPr lang="en-US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Clean and break down the text of CSV format </a:t>
            </a:r>
          </a:p>
          <a:p>
            <a:r>
              <a:rPr lang="en-US" dirty="0"/>
              <a:t>Replace null values with mode or average</a:t>
            </a:r>
          </a:p>
          <a:p>
            <a:pPr lvl="1"/>
            <a:r>
              <a:rPr lang="en-US" dirty="0"/>
              <a:t>For String type data, use mode</a:t>
            </a:r>
          </a:p>
          <a:p>
            <a:pPr lvl="1"/>
            <a:r>
              <a:rPr lang="en-US" dirty="0"/>
              <a:t>For Double type data, use average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2 -3,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4, test model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r>
              <a:rPr lang="en-US" dirty="0"/>
              <a:t>Map String type to Double type</a:t>
            </a:r>
          </a:p>
          <a:p>
            <a:r>
              <a:rPr lang="en-US" dirty="0"/>
              <a:t>Analyze the correlation of the data, and choose 6 feature: age, hypertension, </a:t>
            </a:r>
            <a:r>
              <a:rPr lang="en-US" dirty="0" err="1"/>
              <a:t>work_type</a:t>
            </a:r>
            <a:r>
              <a:rPr lang="en-US" dirty="0"/>
              <a:t>, </a:t>
            </a:r>
            <a:r>
              <a:rPr lang="en-US" dirty="0" err="1"/>
              <a:t>avg_glucose_level</a:t>
            </a:r>
            <a:r>
              <a:rPr lang="en-US" dirty="0"/>
              <a:t>, </a:t>
            </a:r>
            <a:r>
              <a:rPr lang="en-US" dirty="0" err="1"/>
              <a:t>bmi</a:t>
            </a:r>
            <a:r>
              <a:rPr lang="en-US" dirty="0"/>
              <a:t>, </a:t>
            </a:r>
            <a:r>
              <a:rPr lang="en-US" dirty="0" err="1"/>
              <a:t>smoking_status</a:t>
            </a:r>
            <a:endParaRPr lang="en-US" dirty="0"/>
          </a:p>
          <a:p>
            <a:r>
              <a:rPr lang="en-US" dirty="0"/>
              <a:t>Use smote algorithm to do oversampling, generate minority data</a:t>
            </a:r>
          </a:p>
          <a:p>
            <a:r>
              <a:rPr lang="en-US" dirty="0"/>
              <a:t>Train the 3 models, and choose the best one.</a:t>
            </a:r>
          </a:p>
        </p:txBody>
      </p:sp>
    </p:spTree>
    <p:extLst>
      <p:ext uri="{BB962C8B-B14F-4D97-AF65-F5344CB8AC3E}">
        <p14:creationId xmlns:p14="http://schemas.microsoft.com/office/powerpoint/2010/main" val="36647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/>
              <a:t>Response </a:t>
            </a:r>
            <a:r>
              <a:rPr lang="en-US" dirty="0"/>
              <a:t>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5284248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763</TotalTime>
  <Words>421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Stroke Prediction</vt:lpstr>
      <vt:lpstr>Introduction</vt:lpstr>
      <vt:lpstr>Use cases</vt:lpstr>
      <vt:lpstr>Data Source</vt:lpstr>
      <vt:lpstr>Methodology</vt:lpstr>
      <vt:lpstr>Milestone</vt:lpstr>
      <vt:lpstr>Methodology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yue liu</cp:lastModifiedBy>
  <cp:revision>22</cp:revision>
  <dcterms:created xsi:type="dcterms:W3CDTF">2021-03-20T23:53:28Z</dcterms:created>
  <dcterms:modified xsi:type="dcterms:W3CDTF">2021-04-21T18:21:29Z</dcterms:modified>
</cp:coreProperties>
</file>