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57" r:id="rId4"/>
    <p:sldId id="259" r:id="rId5"/>
    <p:sldId id="260" r:id="rId6"/>
    <p:sldId id="258" r:id="rId7"/>
    <p:sldId id="266" r:id="rId8"/>
    <p:sldId id="268" r:id="rId9"/>
    <p:sldId id="269" r:id="rId10"/>
    <p:sldId id="270" r:id="rId11"/>
    <p:sldId id="267" r:id="rId12"/>
    <p:sldId id="263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/>
    <p:restoredTop sz="93690"/>
  </p:normalViewPr>
  <p:slideViewPr>
    <p:cSldViewPr snapToGrid="0">
      <p:cViewPr varScale="1">
        <p:scale>
          <a:sx n="119" d="100"/>
          <a:sy n="119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8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8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6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5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44" y="2572435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18" y="2595267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67" y="2592578"/>
            <a:ext cx="3409950" cy="8858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EA23E0E-11FE-884F-BD58-24AE54E5BD15}"/>
              </a:ext>
            </a:extLst>
          </p:cNvPr>
          <p:cNvSpPr/>
          <p:nvPr/>
        </p:nvSpPr>
        <p:spPr>
          <a:xfrm>
            <a:off x="1420844" y="35563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Model</a:t>
            </a:r>
          </a:p>
          <a:p>
            <a:endParaRPr lang="en-US" altLang="zh-CN" dirty="0"/>
          </a:p>
        </p:txBody>
      </p:sp>
      <p:pic>
        <p:nvPicPr>
          <p:cNvPr id="6" name="图片 5" descr="图形用户界面, 文本, 应用程序, 网站&#10;&#10;描述已自动生成">
            <a:extLst>
              <a:ext uri="{FF2B5EF4-FFF2-40B4-BE49-F238E27FC236}">
                <a16:creationId xmlns:a16="http://schemas.microsoft.com/office/drawing/2014/main" id="{3A87D821-2710-FD45-8EA3-E1DEBC381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8" y="3919259"/>
            <a:ext cx="5283200" cy="1003140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433B70D3-687E-DF43-9B0C-B78B3F657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8" y="5285319"/>
            <a:ext cx="4228618" cy="9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4" y="4216400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6" y="2393682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299" y="1935330"/>
            <a:ext cx="9601196" cy="4260134"/>
          </a:xfrm>
        </p:spPr>
        <p:txBody>
          <a:bodyPr>
            <a:normAutofit/>
          </a:bodyPr>
          <a:lstStyle/>
          <a:p>
            <a:r>
              <a:rPr lang="en-US" dirty="0"/>
              <a:t>User should input personal information by following the instructions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 model calculates whether user will get a stroke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59" y="2478457"/>
            <a:ext cx="9210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https://www.kaggle.com/fedesoriano/stroke-prediction-dataset</a:t>
            </a:r>
            <a:endParaRPr lang="en-US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50000 rows, each row in the data provides </a:t>
            </a:r>
            <a:r>
              <a:rPr lang="en-US" dirty="0" err="1"/>
              <a:t>relavant</a:t>
            </a:r>
            <a:r>
              <a:rPr lang="en-US" dirty="0"/>
              <a:t>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2 -3,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4, test model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Extract Stroke Prediction Dataset from </a:t>
            </a:r>
            <a:r>
              <a:rPr lang="en-US" dirty="0" err="1"/>
              <a:t>kaggle</a:t>
            </a:r>
            <a:r>
              <a:rPr lang="en-US" dirty="0"/>
              <a:t> dataset website (</a:t>
            </a:r>
            <a:r>
              <a:rPr lang="en-US" dirty="0">
                <a:hlinkClick r:id="rId2"/>
              </a:rPr>
              <a:t>https://www.kaggle.com/lirilkumaramal/heart-stroke</a:t>
            </a:r>
            <a:r>
              <a:rPr lang="en-US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Clean and break down the text of CSV format </a:t>
            </a:r>
          </a:p>
          <a:p>
            <a:r>
              <a:rPr lang="en-US" dirty="0"/>
              <a:t>Replace null values with mode or average</a:t>
            </a:r>
          </a:p>
          <a:p>
            <a:pPr lvl="1"/>
            <a:r>
              <a:rPr lang="en-US" dirty="0"/>
              <a:t>For String type data, use mode</a:t>
            </a:r>
          </a:p>
          <a:p>
            <a:pPr lvl="1"/>
            <a:r>
              <a:rPr lang="en-US" dirty="0"/>
              <a:t>For Double type data, use average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r>
              <a:rPr lang="en-US" dirty="0"/>
              <a:t>Map String type to Double type</a:t>
            </a:r>
          </a:p>
          <a:p>
            <a:r>
              <a:rPr lang="en-US" dirty="0"/>
              <a:t>Analyze the correlation of the data, and choose 6 feature: age, hypertension, </a:t>
            </a:r>
            <a:r>
              <a:rPr lang="en-US" dirty="0" err="1"/>
              <a:t>work_type</a:t>
            </a:r>
            <a:r>
              <a:rPr lang="en-US" dirty="0"/>
              <a:t>, </a:t>
            </a:r>
            <a:r>
              <a:rPr lang="en-US" dirty="0" err="1"/>
              <a:t>avg_glucose_level</a:t>
            </a:r>
            <a:r>
              <a:rPr lang="en-US" dirty="0"/>
              <a:t>, </a:t>
            </a:r>
            <a:r>
              <a:rPr lang="en-US" dirty="0" err="1"/>
              <a:t>bmi</a:t>
            </a:r>
            <a:r>
              <a:rPr lang="en-US" dirty="0"/>
              <a:t>, </a:t>
            </a:r>
            <a:r>
              <a:rPr lang="en-US" dirty="0" err="1"/>
              <a:t>smoking_status</a:t>
            </a:r>
            <a:endParaRPr lang="en-US" dirty="0"/>
          </a:p>
          <a:p>
            <a:r>
              <a:rPr lang="en-US" dirty="0"/>
              <a:t>Use smote algorithm to do oversampling, generate minority data</a:t>
            </a:r>
          </a:p>
          <a:p>
            <a:r>
              <a:rPr lang="en-US" dirty="0"/>
              <a:t>Train the 3 models, and choose the best one.</a:t>
            </a:r>
          </a:p>
        </p:txBody>
      </p:sp>
    </p:spTree>
    <p:extLst>
      <p:ext uri="{BB962C8B-B14F-4D97-AF65-F5344CB8AC3E}">
        <p14:creationId xmlns:p14="http://schemas.microsoft.com/office/powerpoint/2010/main" val="36647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>
            <a:normAutofit fontScale="92500" lnSpcReduction="10000"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In </a:t>
            </a:r>
            <a:r>
              <a:rPr lang="en-US" altLang="zh-CN" dirty="0" err="1"/>
              <a:t>spark.ml</a:t>
            </a:r>
            <a:r>
              <a:rPr lang="en-US" altLang="zh-CN" dirty="0"/>
              <a:t> logistic regression can be used to predict a binary outcome by using binomial logistic regression, or it can be used to predict a multiclass outcome by using multinomial logistic regression. Use the family parameter to select between these two algorithms, or leave it unset and Spark will infer the correct variant.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828</TotalTime>
  <Words>593</Words>
  <Application>Microsoft Macintosh PowerPoint</Application>
  <PresentationFormat>宽屏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Stroke Prediction</vt:lpstr>
      <vt:lpstr>Introduction</vt:lpstr>
      <vt:lpstr>Use cases</vt:lpstr>
      <vt:lpstr>Data Source</vt:lpstr>
      <vt:lpstr>Milestone</vt:lpstr>
      <vt:lpstr>Methodology</vt:lpstr>
      <vt:lpstr>Methodology</vt:lpstr>
      <vt:lpstr>Model Choose</vt:lpstr>
      <vt:lpstr>Model Choose</vt:lpstr>
      <vt:lpstr>Model Choose</vt:lpstr>
      <vt:lpstr>Result &amp; Test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Maqi Shi</cp:lastModifiedBy>
  <cp:revision>28</cp:revision>
  <dcterms:created xsi:type="dcterms:W3CDTF">2021-03-20T23:53:28Z</dcterms:created>
  <dcterms:modified xsi:type="dcterms:W3CDTF">2021-04-21T21:12:29Z</dcterms:modified>
</cp:coreProperties>
</file>