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617E-5F6D-1599-CBBD-B1C96499E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B0CB1-B355-4277-0EC1-4F3A530B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96044-552C-F443-8FD1-EC0EE215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AC5AA-8170-A8E0-BC01-B255F06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B459F-FF43-F3C4-B3EE-2E67201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97569-F2CB-ECD2-3FDF-204B3639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28D20-1A1D-8612-491E-9D6A88C6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EFF9-F94A-ABAE-8266-E2310386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BAAE1-957F-F6A3-176C-10DCDFB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6FDF-E89C-38BA-232F-A47769F8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7E7FE4-39E1-CDB1-2D2C-0FCEF7012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2F892C-D051-4F0D-6DAB-D7CAE3AD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F54DB-7C6C-96C1-E3C0-1F45C76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141FE-2531-F58A-5A2F-1B44F26B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28CDA-5A21-ABEE-A4B8-4C2384CD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3360-D743-7B86-7CDD-49D8B518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90B05-8D34-51AF-1C97-5CF4D4B9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E65B4-249C-0F10-409F-91DE0E8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F6292-C642-0B8B-5A70-B6D886B8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4A1B6-6595-FC87-2E8C-D7BF1D5E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BD87A-ED18-78CE-D2A1-52811411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7F91E-AA5E-AF62-593D-42DF4B67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ECF18-2E2C-698B-CBFC-B2C66AE9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0BE97-FF81-C68A-A053-6EA3AB2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7F241-10A4-D123-2006-3475269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AAFB-ADFE-3124-5732-67FC1A9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26E6D-B1F1-408B-7820-D2D7AE8C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69F53-327D-6A4D-F6D6-12DEFF8D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BE28E-7EDD-BA59-8854-A179E37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42040-4997-FFD2-9939-03776594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92F00-A881-7944-1A75-70B67E02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6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ECEC-A36C-9096-E423-D59786C6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3EB1F-CC30-BF01-DBA6-5E31ACD8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1B8EE-21DF-072B-630D-E7950148F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90A4A8-32BE-A771-E9CB-8272695CE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8D0FC-4804-3CC1-47C4-EE1C1F022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73490-98F8-E22E-E171-7C2B502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39E72-856E-6745-ED5F-4DEAFEAC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5C0AF-2686-2B11-813C-2324121C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8AE0C-B9C9-F99D-E048-E02326D3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E83FE-8B1C-F228-3BF3-E256A1F5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78BABE-E9EF-76D7-A7EB-CBAA71FA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A12FB-6D47-580A-6790-442B7B73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0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C1117-BECE-43BC-B7E0-051F5AFD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6170BD-D822-DA80-3D8D-E36A1C9E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05E97-B609-8E71-DFB8-7F2492D7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65B3-8B38-B357-3121-EC74F068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CE14D-9892-F7EC-896E-85A3AED9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362D1-C47A-A251-702D-48EFD7F05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5EB4A-56FB-D8DC-2D13-3C8A5DEF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2485-9859-E85E-349B-8B2E872F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9C980-3B16-3253-5D0B-61652889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E9EDB-9E86-B372-643D-F80285F3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12F1EF-BA38-B653-154A-9C91674E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D155A-DBC7-471B-E6E2-3FBEA507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8E958-6F94-F94E-84BF-A27E8213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2275C-573B-D9FE-983A-C650F20D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FEB35-6D65-15BE-F4B0-39B8FFAE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F2A28F-3635-36A9-F98F-1EF5E09B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9CEBE-78F8-B390-0E95-FAEEE3A8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0F084-1224-AA9C-2D9A-387348B57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3D79-F08C-4418-B288-DAD035D3F2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FA15D-3E59-9283-BC74-66592BF33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06C8-EC4B-2AE8-B674-95C29A3E5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3A61-9F85-4365-8AD0-C64BD712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CFF6F-0149-454F-840E-3ACCDA5A0322}"/>
              </a:ext>
            </a:extLst>
          </p:cNvPr>
          <p:cNvSpPr/>
          <p:nvPr/>
        </p:nvSpPr>
        <p:spPr>
          <a:xfrm>
            <a:off x="838200" y="558800"/>
            <a:ext cx="1841500" cy="64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popup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9B832-3D62-ADDF-A154-3947A0760E32}"/>
              </a:ext>
            </a:extLst>
          </p:cNvPr>
          <p:cNvSpPr/>
          <p:nvPr/>
        </p:nvSpPr>
        <p:spPr>
          <a:xfrm>
            <a:off x="5104130" y="579120"/>
            <a:ext cx="1841500" cy="64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546155-B953-F0E8-8997-1E7B437FB18E}"/>
              </a:ext>
            </a:extLst>
          </p:cNvPr>
          <p:cNvSpPr/>
          <p:nvPr/>
        </p:nvSpPr>
        <p:spPr>
          <a:xfrm>
            <a:off x="9512300" y="579120"/>
            <a:ext cx="1841500" cy="64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4F196-18D8-1F55-5A58-E4737894BED4}"/>
              </a:ext>
            </a:extLst>
          </p:cNvPr>
          <p:cNvSpPr txBox="1"/>
          <p:nvPr/>
        </p:nvSpPr>
        <p:spPr>
          <a:xfrm>
            <a:off x="4921052" y="1341120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변수는 여기에 저장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452F1-8D3D-B961-41C8-099ED0A42480}"/>
              </a:ext>
            </a:extLst>
          </p:cNvPr>
          <p:cNvSpPr txBox="1"/>
          <p:nvPr/>
        </p:nvSpPr>
        <p:spPr>
          <a:xfrm>
            <a:off x="585391" y="1341120"/>
            <a:ext cx="2347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오직 이벤트만 받아서 처리</a:t>
            </a:r>
            <a:endParaRPr lang="en-US" altLang="ko-KR" sz="1400" dirty="0"/>
          </a:p>
          <a:p>
            <a:r>
              <a:rPr lang="ko-KR" altLang="en-US" sz="1400" dirty="0"/>
              <a:t>실질적인 값은 모두</a:t>
            </a:r>
            <a:endParaRPr lang="en-US" altLang="ko-KR" sz="1400" dirty="0"/>
          </a:p>
          <a:p>
            <a:r>
              <a:rPr lang="en-US" altLang="ko-KR" sz="1400" dirty="0"/>
              <a:t>background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30D3A-F270-582C-5FB9-1DBA90ED63EA}"/>
              </a:ext>
            </a:extLst>
          </p:cNvPr>
          <p:cNvSpPr/>
          <p:nvPr/>
        </p:nvSpPr>
        <p:spPr>
          <a:xfrm>
            <a:off x="838200" y="2541449"/>
            <a:ext cx="948769" cy="40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CF755-E1F6-FA7D-AED2-88B05C34D3D4}"/>
              </a:ext>
            </a:extLst>
          </p:cNvPr>
          <p:cNvSpPr/>
          <p:nvPr/>
        </p:nvSpPr>
        <p:spPr>
          <a:xfrm>
            <a:off x="838199" y="3044369"/>
            <a:ext cx="948769" cy="40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slider2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826724-F2DF-3F8E-5458-915492D39831}"/>
              </a:ext>
            </a:extLst>
          </p:cNvPr>
          <p:cNvSpPr/>
          <p:nvPr/>
        </p:nvSpPr>
        <p:spPr>
          <a:xfrm>
            <a:off x="838199" y="4696085"/>
            <a:ext cx="948769" cy="40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toggle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96640-DFF9-A284-B3E6-2ADA79052919}"/>
              </a:ext>
            </a:extLst>
          </p:cNvPr>
          <p:cNvSpPr/>
          <p:nvPr/>
        </p:nvSpPr>
        <p:spPr>
          <a:xfrm>
            <a:off x="838199" y="3614163"/>
            <a:ext cx="948769" cy="40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EA8203-F0F7-7B32-1D5A-7BF889A42CE0}"/>
              </a:ext>
            </a:extLst>
          </p:cNvPr>
          <p:cNvSpPr/>
          <p:nvPr/>
        </p:nvSpPr>
        <p:spPr>
          <a:xfrm>
            <a:off x="4992174" y="2541449"/>
            <a:ext cx="948769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slider1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211CE0-A6EA-9034-534E-C02CB2B108C8}"/>
              </a:ext>
            </a:extLst>
          </p:cNvPr>
          <p:cNvSpPr/>
          <p:nvPr/>
        </p:nvSpPr>
        <p:spPr>
          <a:xfrm>
            <a:off x="4992173" y="3044369"/>
            <a:ext cx="948769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slider2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85AB21-2D59-6A50-3253-8F0EFF7C340D}"/>
              </a:ext>
            </a:extLst>
          </p:cNvPr>
          <p:cNvSpPr/>
          <p:nvPr/>
        </p:nvSpPr>
        <p:spPr>
          <a:xfrm>
            <a:off x="4970747" y="4686875"/>
            <a:ext cx="948769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toggle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329B0-A4B9-AFEB-3E5E-33252DFDF098}"/>
              </a:ext>
            </a:extLst>
          </p:cNvPr>
          <p:cNvSpPr txBox="1"/>
          <p:nvPr/>
        </p:nvSpPr>
        <p:spPr>
          <a:xfrm>
            <a:off x="1786968" y="3694252"/>
            <a:ext cx="27382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Save </a:t>
            </a:r>
            <a:r>
              <a:rPr lang="ko-KR" altLang="en-US" sz="1000" dirty="0"/>
              <a:t>버튼 누르면 </a:t>
            </a:r>
            <a:r>
              <a:rPr lang="en-US" altLang="ko-KR" sz="1000" dirty="0"/>
              <a:t>slider1,2</a:t>
            </a:r>
            <a:r>
              <a:rPr lang="ko-KR" altLang="en-US" sz="1000" dirty="0"/>
              <a:t>값 </a:t>
            </a:r>
            <a:r>
              <a:rPr lang="en-US" altLang="ko-KR" sz="1000" dirty="0"/>
              <a:t>back</a:t>
            </a:r>
            <a:r>
              <a:rPr lang="ko-KR" altLang="en-US" sz="1000" dirty="0"/>
              <a:t>으로 전송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56A6B-16FA-794D-9C06-BE8AF47A4946}"/>
              </a:ext>
            </a:extLst>
          </p:cNvPr>
          <p:cNvSpPr txBox="1"/>
          <p:nvPr/>
        </p:nvSpPr>
        <p:spPr>
          <a:xfrm>
            <a:off x="472439" y="5496531"/>
            <a:ext cx="345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Popup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켜졌을때만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back</a:t>
            </a:r>
            <a:r>
              <a:rPr lang="ko-KR" altLang="en-US" sz="1200" dirty="0"/>
              <a:t>에서 값 가져와서 할당</a:t>
            </a:r>
            <a:r>
              <a:rPr lang="en-US" altLang="ko-KR" sz="12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84F04-4952-88CC-8B3F-912270690DA9}"/>
              </a:ext>
            </a:extLst>
          </p:cNvPr>
          <p:cNvSpPr txBox="1"/>
          <p:nvPr/>
        </p:nvSpPr>
        <p:spPr>
          <a:xfrm>
            <a:off x="1892332" y="4776174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Toggle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전환될때마다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back</a:t>
            </a:r>
            <a:r>
              <a:rPr lang="ko-KR" altLang="en-US" sz="1000" dirty="0"/>
              <a:t>으로 값 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AC9DD-DF94-3368-C3D7-178AFCCEF88B}"/>
              </a:ext>
            </a:extLst>
          </p:cNvPr>
          <p:cNvSpPr txBox="1"/>
          <p:nvPr/>
        </p:nvSpPr>
        <p:spPr>
          <a:xfrm>
            <a:off x="6024880" y="4776174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Toggle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켜질때마다</a:t>
            </a:r>
            <a:r>
              <a:rPr lang="ko-KR" altLang="en-US" sz="1000" dirty="0"/>
              <a:t> </a:t>
            </a:r>
            <a:r>
              <a:rPr lang="en-US" altLang="ko-KR" sz="1000" dirty="0"/>
              <a:t>content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슬라이더값</a:t>
            </a:r>
            <a:r>
              <a:rPr lang="ko-KR" altLang="en-US" sz="1000" dirty="0"/>
              <a:t> 전송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Toggle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꺼질때마다</a:t>
            </a:r>
            <a:r>
              <a:rPr lang="ko-KR" altLang="en-US" sz="1000" dirty="0"/>
              <a:t> </a:t>
            </a:r>
            <a:r>
              <a:rPr lang="en-US" altLang="ko-KR" sz="1000" dirty="0"/>
              <a:t>content</a:t>
            </a:r>
            <a:r>
              <a:rPr lang="ko-KR" altLang="en-US" sz="1000" dirty="0"/>
              <a:t>로 전송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72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전양수</dc:creator>
  <cp:lastModifiedBy>전양수</cp:lastModifiedBy>
  <cp:revision>3</cp:revision>
  <dcterms:created xsi:type="dcterms:W3CDTF">2022-08-09T13:19:00Z</dcterms:created>
  <dcterms:modified xsi:type="dcterms:W3CDTF">2022-08-09T16:04:15Z</dcterms:modified>
</cp:coreProperties>
</file>