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2015068"/>
            <a:ext cx="6815669" cy="2929466"/>
          </a:xfrm>
        </p:spPr>
        <p:txBody>
          <a:bodyPr/>
          <a:lstStyle/>
          <a:p>
            <a:r>
              <a:rPr lang="es-GT" dirty="0" smtClean="0"/>
              <a:t>Informática</a:t>
            </a:r>
            <a:r>
              <a:rPr lang="es-GT" dirty="0"/>
              <a:t>, Programación y Soporte </a:t>
            </a:r>
            <a:r>
              <a:rPr lang="es-GT" dirty="0" smtClean="0"/>
              <a:t>Técnico.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6483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421467"/>
            <a:ext cx="9601196" cy="1794934"/>
          </a:xfrm>
        </p:spPr>
        <p:txBody>
          <a:bodyPr/>
          <a:lstStyle/>
          <a:p>
            <a:r>
              <a:rPr lang="es-GT" dirty="0">
                <a:solidFill>
                  <a:srgbClr val="C00000"/>
                </a:solidFill>
                <a:latin typeface="Algerian" panose="04020705040A02060702" pitchFamily="82" charset="0"/>
              </a:rPr>
              <a:t>Informática</a:t>
            </a:r>
          </a:p>
        </p:txBody>
      </p:sp>
    </p:spTree>
    <p:extLst>
      <p:ext uri="{BB962C8B-B14F-4D97-AF65-F5344CB8AC3E}">
        <p14:creationId xmlns:p14="http://schemas.microsoft.com/office/powerpoint/2010/main" val="263014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600" y="1388534"/>
            <a:ext cx="4420839" cy="3776132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3811" y="1388534"/>
            <a:ext cx="3955522" cy="4165599"/>
          </a:xfrm>
        </p:spPr>
        <p:txBody>
          <a:bodyPr>
            <a:noAutofit/>
          </a:bodyPr>
          <a:lstStyle/>
          <a:p>
            <a:r>
              <a:rPr lang="es-GT" dirty="0"/>
              <a:t>La palabra Informática procede del francés </a:t>
            </a:r>
            <a:r>
              <a:rPr lang="es-GT" dirty="0" err="1"/>
              <a:t>Informatique</a:t>
            </a:r>
            <a:r>
              <a:rPr lang="es-GT" dirty="0"/>
              <a:t>, formada por la contracción de los vocablos Información y automática. En los países anglosajones se conoce con el nombre </a:t>
            </a:r>
            <a:r>
              <a:rPr lang="es-GT" dirty="0" err="1"/>
              <a:t>Computer</a:t>
            </a:r>
            <a:r>
              <a:rPr lang="es-GT" dirty="0"/>
              <a:t> </a:t>
            </a:r>
            <a:r>
              <a:rPr lang="es-GT" dirty="0" err="1"/>
              <a:t>Science</a:t>
            </a:r>
            <a:r>
              <a:rPr lang="es-GT" dirty="0"/>
              <a:t> (Ciencia de las computadoras). La informática es la técnica vinculada al desarrollo de la computadora; es un conjunto de conocimientos, tantos teóricos como prácticos, sobre como se construye, como funciona y como se emplea ésta. De manera más sencilla se puede definir como la ciencia que estudia la información, y los medios de automatización y transmisión para poder tratarla y procesarla. Se podría decir que la materia prima de la informática es la información, mientras que su objetivo formal es el tratamiento de la misma.</a:t>
            </a:r>
          </a:p>
        </p:txBody>
      </p:sp>
    </p:spTree>
    <p:extLst>
      <p:ext uri="{BB962C8B-B14F-4D97-AF65-F5344CB8AC3E}">
        <p14:creationId xmlns:p14="http://schemas.microsoft.com/office/powerpoint/2010/main" val="163166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421467"/>
            <a:ext cx="9601196" cy="1388534"/>
          </a:xfrm>
        </p:spPr>
        <p:txBody>
          <a:bodyPr/>
          <a:lstStyle/>
          <a:p>
            <a:r>
              <a:rPr lang="es-GT" dirty="0">
                <a:solidFill>
                  <a:srgbClr val="C00000"/>
                </a:solidFill>
                <a:latin typeface="Algerian" panose="04020705040A02060702" pitchFamily="82" charset="0"/>
              </a:rPr>
              <a:t>Programación</a:t>
            </a:r>
          </a:p>
        </p:txBody>
      </p:sp>
    </p:spTree>
    <p:extLst>
      <p:ext uri="{BB962C8B-B14F-4D97-AF65-F5344CB8AC3E}">
        <p14:creationId xmlns:p14="http://schemas.microsoft.com/office/powerpoint/2010/main" val="402608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1270000"/>
            <a:ext cx="4402665" cy="418253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3811" y="1422400"/>
            <a:ext cx="3718455" cy="4030133"/>
          </a:xfrm>
        </p:spPr>
        <p:txBody>
          <a:bodyPr>
            <a:normAutofit/>
          </a:bodyPr>
          <a:lstStyle/>
          <a:p>
            <a:r>
              <a:rPr lang="es-GT" sz="2000" dirty="0" smtClean="0"/>
              <a:t>Qué </a:t>
            </a:r>
            <a:r>
              <a:rPr lang="es-GT" sz="2000" dirty="0"/>
              <a:t>es Programación:</a:t>
            </a:r>
          </a:p>
          <a:p>
            <a:r>
              <a:rPr lang="es-GT" sz="2000" dirty="0" smtClean="0"/>
              <a:t>Programación </a:t>
            </a:r>
            <a:r>
              <a:rPr lang="es-GT" sz="2000" dirty="0"/>
              <a:t>es la acción de programar que implica ordenar, estructurar o componer una serie de acciones cronológicas para cumplir un objetivo. La programación puede ser aplicado para eventos sociales, a medios de comunicación y al mundo informático de las computadoras</a:t>
            </a:r>
            <a:r>
              <a:rPr lang="es-G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39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438400"/>
            <a:ext cx="9601196" cy="1625600"/>
          </a:xfrm>
        </p:spPr>
        <p:txBody>
          <a:bodyPr/>
          <a:lstStyle/>
          <a:p>
            <a:r>
              <a:rPr lang="es-GT" dirty="0">
                <a:solidFill>
                  <a:srgbClr val="C00000"/>
                </a:solidFill>
                <a:latin typeface="Algerian" panose="04020705040A02060702" pitchFamily="82" charset="0"/>
              </a:rPr>
              <a:t>Soporte técnico</a:t>
            </a:r>
          </a:p>
        </p:txBody>
      </p:sp>
    </p:spTree>
    <p:extLst>
      <p:ext uri="{BB962C8B-B14F-4D97-AF65-F5344CB8AC3E}">
        <p14:creationId xmlns:p14="http://schemas.microsoft.com/office/powerpoint/2010/main" val="415498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533" y="1794932"/>
            <a:ext cx="3615267" cy="3212568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93810" y="1236133"/>
            <a:ext cx="3718455" cy="4385734"/>
          </a:xfrm>
        </p:spPr>
        <p:txBody>
          <a:bodyPr>
            <a:noAutofit/>
          </a:bodyPr>
          <a:lstStyle/>
          <a:p>
            <a:r>
              <a:rPr lang="es-GT" sz="2000" dirty="0" smtClean="0"/>
              <a:t>La </a:t>
            </a:r>
            <a:r>
              <a:rPr lang="es-GT" sz="2000" dirty="0"/>
              <a:t>noción de soporte se utiliza para nombrar a algo que brinda un respaldo, que puede ser físico o simbólico. Lo técnico, por otra parte, se asocia a aquello que se aplica en la ciencia o una disciplina artística, El soporte técnico, por lo tanto, es una asistencia que brindan las empresas para que sus clientes puedan hacer uso de sus productos o servicios. La finalidad del soporte técnico es ayudar a los usuarios para que puedan resolver ciertos problemas</a:t>
            </a:r>
            <a:r>
              <a:rPr lang="es-G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81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58" y="3703638"/>
            <a:ext cx="2726266" cy="20383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16" y="3703638"/>
            <a:ext cx="2676526" cy="195315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34" y="3703638"/>
            <a:ext cx="2619375" cy="195315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0" y="965201"/>
            <a:ext cx="2752725" cy="21336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976" y="965201"/>
            <a:ext cx="2647950" cy="21336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82" y="965201"/>
            <a:ext cx="272626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5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274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Algerian</vt:lpstr>
      <vt:lpstr>Arial</vt:lpstr>
      <vt:lpstr>Garamond</vt:lpstr>
      <vt:lpstr>Orgánico</vt:lpstr>
      <vt:lpstr>Informática, Programación y Soporte Técnico.</vt:lpstr>
      <vt:lpstr>Informática</vt:lpstr>
      <vt:lpstr>Presentación de PowerPoint</vt:lpstr>
      <vt:lpstr>Programación</vt:lpstr>
      <vt:lpstr>Presentación de PowerPoint</vt:lpstr>
      <vt:lpstr>Soporte técnico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Informática, Programación y Soporte Técnico.</dc:title>
  <dc:creator>Equipo03</dc:creator>
  <cp:lastModifiedBy>Equipo03</cp:lastModifiedBy>
  <cp:revision>5</cp:revision>
  <dcterms:created xsi:type="dcterms:W3CDTF">2019-05-29T13:48:37Z</dcterms:created>
  <dcterms:modified xsi:type="dcterms:W3CDTF">2019-05-29T14:36:25Z</dcterms:modified>
</cp:coreProperties>
</file>