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3"/>
  </p:notesMasterIdLst>
  <p:sldIdLst>
    <p:sldId id="256" r:id="rId2"/>
    <p:sldId id="258" r:id="rId3"/>
    <p:sldId id="266" r:id="rId4"/>
    <p:sldId id="265" r:id="rId5"/>
    <p:sldId id="259" r:id="rId6"/>
    <p:sldId id="267" r:id="rId7"/>
    <p:sldId id="261" r:id="rId8"/>
    <p:sldId id="262" r:id="rId9"/>
    <p:sldId id="263" r:id="rId10"/>
    <p:sldId id="26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C87D9-A993-4025-8D2F-AE13F22B765A}" v="1" dt="2021-03-17T15:16:47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jenn/Diesel-Tampering" TargetMode="External"/><Relationship Id="rId1" Type="http://schemas.openxmlformats.org/officeDocument/2006/relationships/hyperlink" Target="http://jennifer-s.shinyapps.io/MARAMA-Diesel-Tampering-Tool" TargetMode="Externa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hyperlink" Target="mailto:jstclair@marama.org" TargetMode="Externa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jenn/Diesel-Tampering" TargetMode="External"/><Relationship Id="rId1" Type="http://schemas.openxmlformats.org/officeDocument/2006/relationships/hyperlink" Target="http://jennifer-s.shinyapps.io/MARAMA-Diesel-Tampering-Tool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5" Type="http://schemas.openxmlformats.org/officeDocument/2006/relationships/hyperlink" Target="mailto:jstclair@marama.org" TargetMode="External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3E33D8-EA37-4A83-8FBB-70C8A4BCC86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E8278B-C019-49E1-BEED-699EE2DE2A7D}">
      <dgm:prSet/>
      <dgm:spPr/>
      <dgm:t>
        <a:bodyPr/>
        <a:lstStyle/>
        <a:p>
          <a:r>
            <a:rPr lang="en-US" dirty="0"/>
            <a:t>We don’t know exactly how many vehicles have tampered equipment.</a:t>
          </a:r>
        </a:p>
      </dgm:t>
    </dgm:pt>
    <dgm:pt modelId="{3004604C-F1CB-4547-841B-430D045BE017}" type="parTrans" cxnId="{91A650A0-5A4A-4549-A13B-E8D96684DDFD}">
      <dgm:prSet/>
      <dgm:spPr/>
      <dgm:t>
        <a:bodyPr/>
        <a:lstStyle/>
        <a:p>
          <a:endParaRPr lang="en-US"/>
        </a:p>
      </dgm:t>
    </dgm:pt>
    <dgm:pt modelId="{DF2E7105-B212-46F7-8C7F-9B4EDA298B8C}" type="sibTrans" cxnId="{91A650A0-5A4A-4549-A13B-E8D96684DDFD}">
      <dgm:prSet/>
      <dgm:spPr/>
      <dgm:t>
        <a:bodyPr/>
        <a:lstStyle/>
        <a:p>
          <a:endParaRPr lang="en-US"/>
        </a:p>
      </dgm:t>
    </dgm:pt>
    <dgm:pt modelId="{6BA2254D-97CA-43D3-BECB-3010B16268F8}">
      <dgm:prSet/>
      <dgm:spPr/>
      <dgm:t>
        <a:bodyPr/>
        <a:lstStyle/>
        <a:p>
          <a:r>
            <a:rPr lang="en-US" dirty="0"/>
            <a:t>Further data collection and research is needed.</a:t>
          </a:r>
        </a:p>
      </dgm:t>
    </dgm:pt>
    <dgm:pt modelId="{A6DECA5F-803F-4C2A-9489-80B7E53C3F5F}" type="parTrans" cxnId="{0B8F5CB8-1AF9-4BB8-96D6-48845EFFC30C}">
      <dgm:prSet/>
      <dgm:spPr/>
      <dgm:t>
        <a:bodyPr/>
        <a:lstStyle/>
        <a:p>
          <a:endParaRPr lang="en-US"/>
        </a:p>
      </dgm:t>
    </dgm:pt>
    <dgm:pt modelId="{7CCAF723-35C4-4F23-81F9-AC9DDEB38E6A}" type="sibTrans" cxnId="{0B8F5CB8-1AF9-4BB8-96D6-48845EFFC30C}">
      <dgm:prSet/>
      <dgm:spPr/>
      <dgm:t>
        <a:bodyPr/>
        <a:lstStyle/>
        <a:p>
          <a:endParaRPr lang="en-US"/>
        </a:p>
      </dgm:t>
    </dgm:pt>
    <dgm:pt modelId="{894F85CB-E80E-45E5-B022-A3C868988269}" type="pres">
      <dgm:prSet presAssocID="{753E33D8-EA37-4A83-8FBB-70C8A4BCC86B}" presName="outerComposite" presStyleCnt="0">
        <dgm:presLayoutVars>
          <dgm:chMax val="5"/>
          <dgm:dir/>
          <dgm:resizeHandles val="exact"/>
        </dgm:presLayoutVars>
      </dgm:prSet>
      <dgm:spPr/>
    </dgm:pt>
    <dgm:pt modelId="{57C46514-0768-4D5D-A0F5-017133004D12}" type="pres">
      <dgm:prSet presAssocID="{753E33D8-EA37-4A83-8FBB-70C8A4BCC86B}" presName="dummyMaxCanvas" presStyleCnt="0">
        <dgm:presLayoutVars/>
      </dgm:prSet>
      <dgm:spPr/>
    </dgm:pt>
    <dgm:pt modelId="{AA77524E-4675-4E7A-9B40-76D90F548675}" type="pres">
      <dgm:prSet presAssocID="{753E33D8-EA37-4A83-8FBB-70C8A4BCC86B}" presName="TwoNodes_1" presStyleLbl="node1" presStyleIdx="0" presStyleCnt="2">
        <dgm:presLayoutVars>
          <dgm:bulletEnabled val="1"/>
        </dgm:presLayoutVars>
      </dgm:prSet>
      <dgm:spPr/>
    </dgm:pt>
    <dgm:pt modelId="{75435D22-A0E7-49D9-BAE3-26D979118F90}" type="pres">
      <dgm:prSet presAssocID="{753E33D8-EA37-4A83-8FBB-70C8A4BCC86B}" presName="TwoNodes_2" presStyleLbl="node1" presStyleIdx="1" presStyleCnt="2">
        <dgm:presLayoutVars>
          <dgm:bulletEnabled val="1"/>
        </dgm:presLayoutVars>
      </dgm:prSet>
      <dgm:spPr/>
    </dgm:pt>
    <dgm:pt modelId="{0F88BB1B-DD28-414A-A963-357FABAB9B1F}" type="pres">
      <dgm:prSet presAssocID="{753E33D8-EA37-4A83-8FBB-70C8A4BCC86B}" presName="TwoConn_1-2" presStyleLbl="fgAccFollowNode1" presStyleIdx="0" presStyleCnt="1">
        <dgm:presLayoutVars>
          <dgm:bulletEnabled val="1"/>
        </dgm:presLayoutVars>
      </dgm:prSet>
      <dgm:spPr/>
    </dgm:pt>
    <dgm:pt modelId="{BD721054-8354-4FEB-A422-8A52B95CD333}" type="pres">
      <dgm:prSet presAssocID="{753E33D8-EA37-4A83-8FBB-70C8A4BCC86B}" presName="TwoNodes_1_text" presStyleLbl="node1" presStyleIdx="1" presStyleCnt="2">
        <dgm:presLayoutVars>
          <dgm:bulletEnabled val="1"/>
        </dgm:presLayoutVars>
      </dgm:prSet>
      <dgm:spPr/>
    </dgm:pt>
    <dgm:pt modelId="{AADFD363-7CA9-46B4-9E7C-AA33AA7CF1C5}" type="pres">
      <dgm:prSet presAssocID="{753E33D8-EA37-4A83-8FBB-70C8A4BCC86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C6FD8586-1796-4AD5-AC27-428CC1424723}" type="presOf" srcId="{6BA2254D-97CA-43D3-BECB-3010B16268F8}" destId="{AADFD363-7CA9-46B4-9E7C-AA33AA7CF1C5}" srcOrd="1" destOrd="0" presId="urn:microsoft.com/office/officeart/2005/8/layout/vProcess5"/>
    <dgm:cxn modelId="{3FFC6591-ED05-46D6-A868-C702562C3746}" type="presOf" srcId="{39E8278B-C019-49E1-BEED-699EE2DE2A7D}" destId="{AA77524E-4675-4E7A-9B40-76D90F548675}" srcOrd="0" destOrd="0" presId="urn:microsoft.com/office/officeart/2005/8/layout/vProcess5"/>
    <dgm:cxn modelId="{EE2F4697-CF41-4D5C-A280-131E1D559C98}" type="presOf" srcId="{DF2E7105-B212-46F7-8C7F-9B4EDA298B8C}" destId="{0F88BB1B-DD28-414A-A963-357FABAB9B1F}" srcOrd="0" destOrd="0" presId="urn:microsoft.com/office/officeart/2005/8/layout/vProcess5"/>
    <dgm:cxn modelId="{91A650A0-5A4A-4549-A13B-E8D96684DDFD}" srcId="{753E33D8-EA37-4A83-8FBB-70C8A4BCC86B}" destId="{39E8278B-C019-49E1-BEED-699EE2DE2A7D}" srcOrd="0" destOrd="0" parTransId="{3004604C-F1CB-4547-841B-430D045BE017}" sibTransId="{DF2E7105-B212-46F7-8C7F-9B4EDA298B8C}"/>
    <dgm:cxn modelId="{0B8F5CB8-1AF9-4BB8-96D6-48845EFFC30C}" srcId="{753E33D8-EA37-4A83-8FBB-70C8A4BCC86B}" destId="{6BA2254D-97CA-43D3-BECB-3010B16268F8}" srcOrd="1" destOrd="0" parTransId="{A6DECA5F-803F-4C2A-9489-80B7E53C3F5F}" sibTransId="{7CCAF723-35C4-4F23-81F9-AC9DDEB38E6A}"/>
    <dgm:cxn modelId="{5584B2BD-D07A-49C6-A048-1785F488B74F}" type="presOf" srcId="{39E8278B-C019-49E1-BEED-699EE2DE2A7D}" destId="{BD721054-8354-4FEB-A422-8A52B95CD333}" srcOrd="1" destOrd="0" presId="urn:microsoft.com/office/officeart/2005/8/layout/vProcess5"/>
    <dgm:cxn modelId="{594D35DA-E3BB-4AB9-8892-593998E94264}" type="presOf" srcId="{6BA2254D-97CA-43D3-BECB-3010B16268F8}" destId="{75435D22-A0E7-49D9-BAE3-26D979118F90}" srcOrd="0" destOrd="0" presId="urn:microsoft.com/office/officeart/2005/8/layout/vProcess5"/>
    <dgm:cxn modelId="{77F61CE4-B3E4-40FA-B89D-00A951B30E4B}" type="presOf" srcId="{753E33D8-EA37-4A83-8FBB-70C8A4BCC86B}" destId="{894F85CB-E80E-45E5-B022-A3C868988269}" srcOrd="0" destOrd="0" presId="urn:microsoft.com/office/officeart/2005/8/layout/vProcess5"/>
    <dgm:cxn modelId="{514FF568-75D7-4499-843C-C4A098EE9422}" type="presParOf" srcId="{894F85CB-E80E-45E5-B022-A3C868988269}" destId="{57C46514-0768-4D5D-A0F5-017133004D12}" srcOrd="0" destOrd="0" presId="urn:microsoft.com/office/officeart/2005/8/layout/vProcess5"/>
    <dgm:cxn modelId="{36680B82-C4B0-4362-84D9-490789AC5375}" type="presParOf" srcId="{894F85CB-E80E-45E5-B022-A3C868988269}" destId="{AA77524E-4675-4E7A-9B40-76D90F548675}" srcOrd="1" destOrd="0" presId="urn:microsoft.com/office/officeart/2005/8/layout/vProcess5"/>
    <dgm:cxn modelId="{23CC97DA-5E47-43F4-8170-9B02CAA4A1A4}" type="presParOf" srcId="{894F85CB-E80E-45E5-B022-A3C868988269}" destId="{75435D22-A0E7-49D9-BAE3-26D979118F90}" srcOrd="2" destOrd="0" presId="urn:microsoft.com/office/officeart/2005/8/layout/vProcess5"/>
    <dgm:cxn modelId="{86465371-361E-4B93-B181-616E16E0A9C4}" type="presParOf" srcId="{894F85CB-E80E-45E5-B022-A3C868988269}" destId="{0F88BB1B-DD28-414A-A963-357FABAB9B1F}" srcOrd="3" destOrd="0" presId="urn:microsoft.com/office/officeart/2005/8/layout/vProcess5"/>
    <dgm:cxn modelId="{114467C2-1249-421D-9651-56AA4EA55CCA}" type="presParOf" srcId="{894F85CB-E80E-45E5-B022-A3C868988269}" destId="{BD721054-8354-4FEB-A422-8A52B95CD333}" srcOrd="4" destOrd="0" presId="urn:microsoft.com/office/officeart/2005/8/layout/vProcess5"/>
    <dgm:cxn modelId="{FBC91743-F6F9-4EC6-81F7-98671FD8F456}" type="presParOf" srcId="{894F85CB-E80E-45E5-B022-A3C868988269}" destId="{AADFD363-7CA9-46B4-9E7C-AA33AA7CF1C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F3654E-31D1-4697-ACD5-F9A7BEE4E2B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D029C6-336A-4AEC-ABBA-7DAA943DE98A}">
      <dgm:prSet custT="1"/>
      <dgm:spPr/>
      <dgm:t>
        <a:bodyPr/>
        <a:lstStyle/>
        <a:p>
          <a:r>
            <a:rPr lang="en-US" sz="2800" b="1" dirty="0"/>
            <a:t>2017 NEI</a:t>
          </a:r>
        </a:p>
      </dgm:t>
    </dgm:pt>
    <dgm:pt modelId="{41C2CF1B-8236-48AB-A01D-986902CE2538}" type="sibTrans" cxnId="{7D0B061E-DF7A-4090-A143-0DA9BCECA73F}">
      <dgm:prSet/>
      <dgm:spPr/>
      <dgm:t>
        <a:bodyPr/>
        <a:lstStyle/>
        <a:p>
          <a:endParaRPr lang="en-US"/>
        </a:p>
      </dgm:t>
    </dgm:pt>
    <dgm:pt modelId="{5EB50D92-73D7-4300-8627-BD99CB90E967}" type="parTrans" cxnId="{7D0B061E-DF7A-4090-A143-0DA9BCECA73F}">
      <dgm:prSet/>
      <dgm:spPr/>
      <dgm:t>
        <a:bodyPr/>
        <a:lstStyle/>
        <a:p>
          <a:endParaRPr lang="en-US"/>
        </a:p>
      </dgm:t>
    </dgm:pt>
    <dgm:pt modelId="{94F89A43-006A-4C3B-9F3C-52DCA05BC433}">
      <dgm:prSet custT="1"/>
      <dgm:spPr/>
      <dgm:t>
        <a:bodyPr/>
        <a:lstStyle/>
        <a:p>
          <a:r>
            <a:rPr lang="en-US" sz="2800" b="1" dirty="0"/>
            <a:t>2011 NEI</a:t>
          </a:r>
        </a:p>
      </dgm:t>
    </dgm:pt>
    <dgm:pt modelId="{18B9E941-6D02-4257-9035-DE9353DDE633}" type="sibTrans" cxnId="{01D129A5-2CFC-4498-B719-2AB2D9C45E4A}">
      <dgm:prSet/>
      <dgm:spPr/>
      <dgm:t>
        <a:bodyPr/>
        <a:lstStyle/>
        <a:p>
          <a:endParaRPr lang="en-US"/>
        </a:p>
      </dgm:t>
    </dgm:pt>
    <dgm:pt modelId="{E105F71F-AD9B-4EF1-B9AF-60048040B74A}" type="parTrans" cxnId="{01D129A5-2CFC-4498-B719-2AB2D9C45E4A}">
      <dgm:prSet/>
      <dgm:spPr/>
      <dgm:t>
        <a:bodyPr/>
        <a:lstStyle/>
        <a:p>
          <a:endParaRPr lang="en-US"/>
        </a:p>
      </dgm:t>
    </dgm:pt>
    <dgm:pt modelId="{5D3C950A-E79C-4A54-824A-A5002F3E04B5}">
      <dgm:prSet custT="1"/>
      <dgm:spPr/>
      <dgm:t>
        <a:bodyPr/>
        <a:lstStyle/>
        <a:p>
          <a:r>
            <a:rPr lang="en-US" sz="2800" b="1" dirty="0"/>
            <a:t>2014 NEI</a:t>
          </a:r>
        </a:p>
      </dgm:t>
    </dgm:pt>
    <dgm:pt modelId="{04218FF9-7C3C-4BBF-B46A-E518860F22F4}" type="sibTrans" cxnId="{07FF1A3A-3925-4DAA-AE41-D407BE1EA37A}">
      <dgm:prSet/>
      <dgm:spPr/>
      <dgm:t>
        <a:bodyPr/>
        <a:lstStyle/>
        <a:p>
          <a:endParaRPr lang="en-US"/>
        </a:p>
      </dgm:t>
    </dgm:pt>
    <dgm:pt modelId="{1466FD62-118B-4C32-A926-46DDCB2799DB}" type="parTrans" cxnId="{07FF1A3A-3925-4DAA-AE41-D407BE1EA37A}">
      <dgm:prSet/>
      <dgm:spPr/>
      <dgm:t>
        <a:bodyPr/>
        <a:lstStyle/>
        <a:p>
          <a:endParaRPr lang="en-US"/>
        </a:p>
      </dgm:t>
    </dgm:pt>
    <dgm:pt modelId="{162E81BF-99C2-44D0-9CB5-DB25B4CF6AF0}" type="pres">
      <dgm:prSet presAssocID="{AAF3654E-31D1-4697-ACD5-F9A7BEE4E2B5}" presName="linear" presStyleCnt="0">
        <dgm:presLayoutVars>
          <dgm:dir/>
          <dgm:animLvl val="lvl"/>
          <dgm:resizeHandles val="exact"/>
        </dgm:presLayoutVars>
      </dgm:prSet>
      <dgm:spPr/>
    </dgm:pt>
    <dgm:pt modelId="{8573B18A-6A91-4431-A0EA-D187BA08FCE0}" type="pres">
      <dgm:prSet presAssocID="{C3D029C6-336A-4AEC-ABBA-7DAA943DE98A}" presName="parentLin" presStyleCnt="0"/>
      <dgm:spPr/>
    </dgm:pt>
    <dgm:pt modelId="{1A7AF6B1-23BF-4B15-9F8F-346B74C2E039}" type="pres">
      <dgm:prSet presAssocID="{C3D029C6-336A-4AEC-ABBA-7DAA943DE98A}" presName="parentLeftMargin" presStyleLbl="node1" presStyleIdx="0" presStyleCnt="3"/>
      <dgm:spPr/>
    </dgm:pt>
    <dgm:pt modelId="{4994AD54-225A-4F9E-BC06-3FA55E7F8C7F}" type="pres">
      <dgm:prSet presAssocID="{C3D029C6-336A-4AEC-ABBA-7DAA943DE9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9B0E10B-8623-4CF6-A7DA-DD113CDDBB48}" type="pres">
      <dgm:prSet presAssocID="{C3D029C6-336A-4AEC-ABBA-7DAA943DE98A}" presName="negativeSpace" presStyleCnt="0"/>
      <dgm:spPr/>
    </dgm:pt>
    <dgm:pt modelId="{67CE07A9-D48A-4F93-A4F6-D898075C6092}" type="pres">
      <dgm:prSet presAssocID="{C3D029C6-336A-4AEC-ABBA-7DAA943DE98A}" presName="childText" presStyleLbl="conFgAcc1" presStyleIdx="0" presStyleCnt="3">
        <dgm:presLayoutVars>
          <dgm:bulletEnabled val="1"/>
        </dgm:presLayoutVars>
      </dgm:prSet>
      <dgm:spPr/>
    </dgm:pt>
    <dgm:pt modelId="{06A33E39-046C-4464-A212-0B92124092F5}" type="pres">
      <dgm:prSet presAssocID="{41C2CF1B-8236-48AB-A01D-986902CE2538}" presName="spaceBetweenRectangles" presStyleCnt="0"/>
      <dgm:spPr/>
    </dgm:pt>
    <dgm:pt modelId="{391F1646-F3DC-4F1B-AD20-9FFF6AF27958}" type="pres">
      <dgm:prSet presAssocID="{5D3C950A-E79C-4A54-824A-A5002F3E04B5}" presName="parentLin" presStyleCnt="0"/>
      <dgm:spPr/>
    </dgm:pt>
    <dgm:pt modelId="{6C8917FF-1508-4DBA-89EB-629A8577035B}" type="pres">
      <dgm:prSet presAssocID="{5D3C950A-E79C-4A54-824A-A5002F3E04B5}" presName="parentLeftMargin" presStyleLbl="node1" presStyleIdx="0" presStyleCnt="3"/>
      <dgm:spPr/>
    </dgm:pt>
    <dgm:pt modelId="{E132E206-F5D2-460F-B574-AB87563FCAB4}" type="pres">
      <dgm:prSet presAssocID="{5D3C950A-E79C-4A54-824A-A5002F3E04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704FCD-7C90-4550-B74E-A322A9853D4C}" type="pres">
      <dgm:prSet presAssocID="{5D3C950A-E79C-4A54-824A-A5002F3E04B5}" presName="negativeSpace" presStyleCnt="0"/>
      <dgm:spPr/>
    </dgm:pt>
    <dgm:pt modelId="{B4F5073B-3F3E-44AC-9F39-E4FC2E7FFC7C}" type="pres">
      <dgm:prSet presAssocID="{5D3C950A-E79C-4A54-824A-A5002F3E04B5}" presName="childText" presStyleLbl="conFgAcc1" presStyleIdx="1" presStyleCnt="3">
        <dgm:presLayoutVars>
          <dgm:bulletEnabled val="1"/>
        </dgm:presLayoutVars>
      </dgm:prSet>
      <dgm:spPr/>
    </dgm:pt>
    <dgm:pt modelId="{C247532E-C1CF-4385-B05E-93A804E03FA3}" type="pres">
      <dgm:prSet presAssocID="{04218FF9-7C3C-4BBF-B46A-E518860F22F4}" presName="spaceBetweenRectangles" presStyleCnt="0"/>
      <dgm:spPr/>
    </dgm:pt>
    <dgm:pt modelId="{FE99FBA8-927D-4E90-BB57-222D9A385282}" type="pres">
      <dgm:prSet presAssocID="{94F89A43-006A-4C3B-9F3C-52DCA05BC433}" presName="parentLin" presStyleCnt="0"/>
      <dgm:spPr/>
    </dgm:pt>
    <dgm:pt modelId="{14AE2A42-0CD6-4108-8D43-A93406410274}" type="pres">
      <dgm:prSet presAssocID="{94F89A43-006A-4C3B-9F3C-52DCA05BC433}" presName="parentLeftMargin" presStyleLbl="node1" presStyleIdx="1" presStyleCnt="3"/>
      <dgm:spPr/>
    </dgm:pt>
    <dgm:pt modelId="{BF3E5F14-E474-4E52-A017-F826163DDC02}" type="pres">
      <dgm:prSet presAssocID="{94F89A43-006A-4C3B-9F3C-52DCA05BC43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F0B4908-1D20-42A9-B429-4A617E4D60A1}" type="pres">
      <dgm:prSet presAssocID="{94F89A43-006A-4C3B-9F3C-52DCA05BC433}" presName="negativeSpace" presStyleCnt="0"/>
      <dgm:spPr/>
    </dgm:pt>
    <dgm:pt modelId="{5F0A2DBD-52CC-4D5B-83DA-4F4F02D14CB3}" type="pres">
      <dgm:prSet presAssocID="{94F89A43-006A-4C3B-9F3C-52DCA05BC43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D0B061E-DF7A-4090-A143-0DA9BCECA73F}" srcId="{AAF3654E-31D1-4697-ACD5-F9A7BEE4E2B5}" destId="{C3D029C6-336A-4AEC-ABBA-7DAA943DE98A}" srcOrd="0" destOrd="0" parTransId="{5EB50D92-73D7-4300-8627-BD99CB90E967}" sibTransId="{41C2CF1B-8236-48AB-A01D-986902CE2538}"/>
    <dgm:cxn modelId="{4D22872A-C95D-4E1E-8518-9304DA1CE0F1}" type="presOf" srcId="{C3D029C6-336A-4AEC-ABBA-7DAA943DE98A}" destId="{1A7AF6B1-23BF-4B15-9F8F-346B74C2E039}" srcOrd="0" destOrd="0" presId="urn:microsoft.com/office/officeart/2005/8/layout/list1"/>
    <dgm:cxn modelId="{DC2DCC33-1757-49B7-9A35-0C14FB5D5683}" type="presOf" srcId="{5D3C950A-E79C-4A54-824A-A5002F3E04B5}" destId="{6C8917FF-1508-4DBA-89EB-629A8577035B}" srcOrd="0" destOrd="0" presId="urn:microsoft.com/office/officeart/2005/8/layout/list1"/>
    <dgm:cxn modelId="{07FF1A3A-3925-4DAA-AE41-D407BE1EA37A}" srcId="{AAF3654E-31D1-4697-ACD5-F9A7BEE4E2B5}" destId="{5D3C950A-E79C-4A54-824A-A5002F3E04B5}" srcOrd="1" destOrd="0" parTransId="{1466FD62-118B-4C32-A926-46DDCB2799DB}" sibTransId="{04218FF9-7C3C-4BBF-B46A-E518860F22F4}"/>
    <dgm:cxn modelId="{1F0B5E66-5132-41BD-9C82-EC4D9103E88B}" type="presOf" srcId="{C3D029C6-336A-4AEC-ABBA-7DAA943DE98A}" destId="{4994AD54-225A-4F9E-BC06-3FA55E7F8C7F}" srcOrd="1" destOrd="0" presId="urn:microsoft.com/office/officeart/2005/8/layout/list1"/>
    <dgm:cxn modelId="{16B1106E-2B87-47D1-91A5-DC4BB2387B6E}" type="presOf" srcId="{94F89A43-006A-4C3B-9F3C-52DCA05BC433}" destId="{BF3E5F14-E474-4E52-A017-F826163DDC02}" srcOrd="1" destOrd="0" presId="urn:microsoft.com/office/officeart/2005/8/layout/list1"/>
    <dgm:cxn modelId="{B92F2E83-294A-4DE4-BB51-55018AB4E1E7}" type="presOf" srcId="{94F89A43-006A-4C3B-9F3C-52DCA05BC433}" destId="{14AE2A42-0CD6-4108-8D43-A93406410274}" srcOrd="0" destOrd="0" presId="urn:microsoft.com/office/officeart/2005/8/layout/list1"/>
    <dgm:cxn modelId="{01D129A5-2CFC-4498-B719-2AB2D9C45E4A}" srcId="{AAF3654E-31D1-4697-ACD5-F9A7BEE4E2B5}" destId="{94F89A43-006A-4C3B-9F3C-52DCA05BC433}" srcOrd="2" destOrd="0" parTransId="{E105F71F-AD9B-4EF1-B9AF-60048040B74A}" sibTransId="{18B9E941-6D02-4257-9035-DE9353DDE633}"/>
    <dgm:cxn modelId="{D628C0F9-47A3-4DB7-9239-B215427443B5}" type="presOf" srcId="{AAF3654E-31D1-4697-ACD5-F9A7BEE4E2B5}" destId="{162E81BF-99C2-44D0-9CB5-DB25B4CF6AF0}" srcOrd="0" destOrd="0" presId="urn:microsoft.com/office/officeart/2005/8/layout/list1"/>
    <dgm:cxn modelId="{F42D00FC-FF0B-4579-B631-2493EF31CC51}" type="presOf" srcId="{5D3C950A-E79C-4A54-824A-A5002F3E04B5}" destId="{E132E206-F5D2-460F-B574-AB87563FCAB4}" srcOrd="1" destOrd="0" presId="urn:microsoft.com/office/officeart/2005/8/layout/list1"/>
    <dgm:cxn modelId="{E48FB0B3-625C-4259-A608-1B5767769571}" type="presParOf" srcId="{162E81BF-99C2-44D0-9CB5-DB25B4CF6AF0}" destId="{8573B18A-6A91-4431-A0EA-D187BA08FCE0}" srcOrd="0" destOrd="0" presId="urn:microsoft.com/office/officeart/2005/8/layout/list1"/>
    <dgm:cxn modelId="{FDE7FD08-D114-4837-9367-3FB88BD4BAC2}" type="presParOf" srcId="{8573B18A-6A91-4431-A0EA-D187BA08FCE0}" destId="{1A7AF6B1-23BF-4B15-9F8F-346B74C2E039}" srcOrd="0" destOrd="0" presId="urn:microsoft.com/office/officeart/2005/8/layout/list1"/>
    <dgm:cxn modelId="{800665E3-EC7B-49C7-9B51-350223382AF6}" type="presParOf" srcId="{8573B18A-6A91-4431-A0EA-D187BA08FCE0}" destId="{4994AD54-225A-4F9E-BC06-3FA55E7F8C7F}" srcOrd="1" destOrd="0" presId="urn:microsoft.com/office/officeart/2005/8/layout/list1"/>
    <dgm:cxn modelId="{DF875C18-E844-48F2-823A-AF97CEA6ACA5}" type="presParOf" srcId="{162E81BF-99C2-44D0-9CB5-DB25B4CF6AF0}" destId="{89B0E10B-8623-4CF6-A7DA-DD113CDDBB48}" srcOrd="1" destOrd="0" presId="urn:microsoft.com/office/officeart/2005/8/layout/list1"/>
    <dgm:cxn modelId="{B4904919-9F11-496D-8858-F25DF204015E}" type="presParOf" srcId="{162E81BF-99C2-44D0-9CB5-DB25B4CF6AF0}" destId="{67CE07A9-D48A-4F93-A4F6-D898075C6092}" srcOrd="2" destOrd="0" presId="urn:microsoft.com/office/officeart/2005/8/layout/list1"/>
    <dgm:cxn modelId="{D6D1D0FB-30C2-4926-8ABD-7AE7F01FB05E}" type="presParOf" srcId="{162E81BF-99C2-44D0-9CB5-DB25B4CF6AF0}" destId="{06A33E39-046C-4464-A212-0B92124092F5}" srcOrd="3" destOrd="0" presId="urn:microsoft.com/office/officeart/2005/8/layout/list1"/>
    <dgm:cxn modelId="{1066AFF7-38A1-4FC4-98BB-866AEB866C30}" type="presParOf" srcId="{162E81BF-99C2-44D0-9CB5-DB25B4CF6AF0}" destId="{391F1646-F3DC-4F1B-AD20-9FFF6AF27958}" srcOrd="4" destOrd="0" presId="urn:microsoft.com/office/officeart/2005/8/layout/list1"/>
    <dgm:cxn modelId="{40E2657B-4F3D-4BD5-877A-7131355E2391}" type="presParOf" srcId="{391F1646-F3DC-4F1B-AD20-9FFF6AF27958}" destId="{6C8917FF-1508-4DBA-89EB-629A8577035B}" srcOrd="0" destOrd="0" presId="urn:microsoft.com/office/officeart/2005/8/layout/list1"/>
    <dgm:cxn modelId="{5FA8ECDC-8AF2-4D58-AFF3-122CAD66F406}" type="presParOf" srcId="{391F1646-F3DC-4F1B-AD20-9FFF6AF27958}" destId="{E132E206-F5D2-460F-B574-AB87563FCAB4}" srcOrd="1" destOrd="0" presId="urn:microsoft.com/office/officeart/2005/8/layout/list1"/>
    <dgm:cxn modelId="{56A0D05B-7A21-409E-B02F-E40166C88EF3}" type="presParOf" srcId="{162E81BF-99C2-44D0-9CB5-DB25B4CF6AF0}" destId="{A7704FCD-7C90-4550-B74E-A322A9853D4C}" srcOrd="5" destOrd="0" presId="urn:microsoft.com/office/officeart/2005/8/layout/list1"/>
    <dgm:cxn modelId="{4F0DDC46-7AEB-4F41-BBF2-84D173073A90}" type="presParOf" srcId="{162E81BF-99C2-44D0-9CB5-DB25B4CF6AF0}" destId="{B4F5073B-3F3E-44AC-9F39-E4FC2E7FFC7C}" srcOrd="6" destOrd="0" presId="urn:microsoft.com/office/officeart/2005/8/layout/list1"/>
    <dgm:cxn modelId="{99458FBE-DD6D-43A1-B378-B4F8746BD042}" type="presParOf" srcId="{162E81BF-99C2-44D0-9CB5-DB25B4CF6AF0}" destId="{C247532E-C1CF-4385-B05E-93A804E03FA3}" srcOrd="7" destOrd="0" presId="urn:microsoft.com/office/officeart/2005/8/layout/list1"/>
    <dgm:cxn modelId="{7E2A11F6-38E8-4347-BA58-D403A96375B2}" type="presParOf" srcId="{162E81BF-99C2-44D0-9CB5-DB25B4CF6AF0}" destId="{FE99FBA8-927D-4E90-BB57-222D9A385282}" srcOrd="8" destOrd="0" presId="urn:microsoft.com/office/officeart/2005/8/layout/list1"/>
    <dgm:cxn modelId="{72E70107-ABCB-4F68-8603-E972E0B23DC5}" type="presParOf" srcId="{FE99FBA8-927D-4E90-BB57-222D9A385282}" destId="{14AE2A42-0CD6-4108-8D43-A93406410274}" srcOrd="0" destOrd="0" presId="urn:microsoft.com/office/officeart/2005/8/layout/list1"/>
    <dgm:cxn modelId="{D3FFBFB0-1679-4B07-9F1F-BDDF4D32C805}" type="presParOf" srcId="{FE99FBA8-927D-4E90-BB57-222D9A385282}" destId="{BF3E5F14-E474-4E52-A017-F826163DDC02}" srcOrd="1" destOrd="0" presId="urn:microsoft.com/office/officeart/2005/8/layout/list1"/>
    <dgm:cxn modelId="{75EC5F5E-0DED-4B12-8631-8A1553069FBA}" type="presParOf" srcId="{162E81BF-99C2-44D0-9CB5-DB25B4CF6AF0}" destId="{7F0B4908-1D20-42A9-B429-4A617E4D60A1}" srcOrd="9" destOrd="0" presId="urn:microsoft.com/office/officeart/2005/8/layout/list1"/>
    <dgm:cxn modelId="{6B088D12-6CB4-4EB9-B696-A9FBB086F797}" type="presParOf" srcId="{162E81BF-99C2-44D0-9CB5-DB25B4CF6AF0}" destId="{5F0A2DBD-52CC-4D5B-83DA-4F4F02D14CB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298B0C-7805-45F5-9EDE-45B3D5FA16B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C822CAC-5037-49BF-A76F-ADA22777E647}">
      <dgm:prSet/>
      <dgm:spPr/>
      <dgm:t>
        <a:bodyPr/>
        <a:lstStyle/>
        <a:p>
          <a:r>
            <a:rPr lang="en-US" dirty="0"/>
            <a:t>The 2011, 2014, and 2017 NEIs do not account for tampering</a:t>
          </a:r>
        </a:p>
      </dgm:t>
    </dgm:pt>
    <dgm:pt modelId="{0C94C427-D715-4A1C-A97D-9CEE66124A1C}" type="parTrans" cxnId="{55D16E38-6C71-40BE-9D22-B0E3BFE36D84}">
      <dgm:prSet/>
      <dgm:spPr/>
      <dgm:t>
        <a:bodyPr/>
        <a:lstStyle/>
        <a:p>
          <a:endParaRPr lang="en-US"/>
        </a:p>
      </dgm:t>
    </dgm:pt>
    <dgm:pt modelId="{A19488B3-DC13-4081-91B6-BCD6301CEB99}" type="sibTrans" cxnId="{55D16E38-6C71-40BE-9D22-B0E3BFE36D84}">
      <dgm:prSet/>
      <dgm:spPr/>
      <dgm:t>
        <a:bodyPr/>
        <a:lstStyle/>
        <a:p>
          <a:endParaRPr lang="en-US"/>
        </a:p>
      </dgm:t>
    </dgm:pt>
    <dgm:pt modelId="{95F2C340-C18C-493C-8B7B-392F89561F14}">
      <dgm:prSet/>
      <dgm:spPr/>
      <dgm:t>
        <a:bodyPr/>
        <a:lstStyle/>
        <a:p>
          <a:r>
            <a:rPr lang="en-US"/>
            <a:t>People who drive diesel vehicles with tampered equipment are unlikely to switch to electric vehicles</a:t>
          </a:r>
        </a:p>
      </dgm:t>
    </dgm:pt>
    <dgm:pt modelId="{8BE04DE7-B0BB-4A35-9BEA-48956BCCD2AA}" type="parTrans" cxnId="{81B73D14-7689-4C7C-BA8F-96A1F32665DD}">
      <dgm:prSet/>
      <dgm:spPr/>
      <dgm:t>
        <a:bodyPr/>
        <a:lstStyle/>
        <a:p>
          <a:endParaRPr lang="en-US"/>
        </a:p>
      </dgm:t>
    </dgm:pt>
    <dgm:pt modelId="{E22C7E52-BDD3-4851-8DEC-37E63FFB0A83}" type="sibTrans" cxnId="{81B73D14-7689-4C7C-BA8F-96A1F32665DD}">
      <dgm:prSet/>
      <dgm:spPr/>
      <dgm:t>
        <a:bodyPr/>
        <a:lstStyle/>
        <a:p>
          <a:endParaRPr lang="en-US"/>
        </a:p>
      </dgm:t>
    </dgm:pt>
    <dgm:pt modelId="{BBD04ED1-519D-4F06-9665-A915505AB394}" type="pres">
      <dgm:prSet presAssocID="{D8298B0C-7805-45F5-9EDE-45B3D5FA16B2}" presName="root" presStyleCnt="0">
        <dgm:presLayoutVars>
          <dgm:dir/>
          <dgm:resizeHandles val="exact"/>
        </dgm:presLayoutVars>
      </dgm:prSet>
      <dgm:spPr/>
    </dgm:pt>
    <dgm:pt modelId="{E0F5BE49-37B9-4382-AE4F-26B51D3138B4}" type="pres">
      <dgm:prSet presAssocID="{EC822CAC-5037-49BF-A76F-ADA22777E647}" presName="compNode" presStyleCnt="0"/>
      <dgm:spPr/>
    </dgm:pt>
    <dgm:pt modelId="{23D4CFC7-984D-4A1E-991D-12EC8D597C61}" type="pres">
      <dgm:prSet presAssocID="{EC822CAC-5037-49BF-A76F-ADA22777E64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9CB897B-41C2-4EDF-8A5F-4D322A05A2B5}" type="pres">
      <dgm:prSet presAssocID="{EC822CAC-5037-49BF-A76F-ADA22777E647}" presName="spaceRect" presStyleCnt="0"/>
      <dgm:spPr/>
    </dgm:pt>
    <dgm:pt modelId="{5A098E4D-98D0-4DA7-B2D5-10D03268B15B}" type="pres">
      <dgm:prSet presAssocID="{EC822CAC-5037-49BF-A76F-ADA22777E647}" presName="textRect" presStyleLbl="revTx" presStyleIdx="0" presStyleCnt="2">
        <dgm:presLayoutVars>
          <dgm:chMax val="1"/>
          <dgm:chPref val="1"/>
        </dgm:presLayoutVars>
      </dgm:prSet>
      <dgm:spPr/>
    </dgm:pt>
    <dgm:pt modelId="{3DEE444A-33F3-4B1D-A19E-062C7421959E}" type="pres">
      <dgm:prSet presAssocID="{A19488B3-DC13-4081-91B6-BCD6301CEB99}" presName="sibTrans" presStyleCnt="0"/>
      <dgm:spPr/>
    </dgm:pt>
    <dgm:pt modelId="{697D9669-2C23-4705-8DEA-12E40553E72F}" type="pres">
      <dgm:prSet presAssocID="{95F2C340-C18C-493C-8B7B-392F89561F14}" presName="compNode" presStyleCnt="0"/>
      <dgm:spPr/>
    </dgm:pt>
    <dgm:pt modelId="{1CE2E137-97ED-41DD-8A4A-436EB018EFC3}" type="pres">
      <dgm:prSet presAssocID="{95F2C340-C18C-493C-8B7B-392F89561F1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4B9DDF50-D18B-4F33-B57C-38EE3E1D2D2E}" type="pres">
      <dgm:prSet presAssocID="{95F2C340-C18C-493C-8B7B-392F89561F14}" presName="spaceRect" presStyleCnt="0"/>
      <dgm:spPr/>
    </dgm:pt>
    <dgm:pt modelId="{84701399-58D7-4A6D-9FC5-E6209C6E07DB}" type="pres">
      <dgm:prSet presAssocID="{95F2C340-C18C-493C-8B7B-392F89561F1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1B73D14-7689-4C7C-BA8F-96A1F32665DD}" srcId="{D8298B0C-7805-45F5-9EDE-45B3D5FA16B2}" destId="{95F2C340-C18C-493C-8B7B-392F89561F14}" srcOrd="1" destOrd="0" parTransId="{8BE04DE7-B0BB-4A35-9BEA-48956BCCD2AA}" sibTransId="{E22C7E52-BDD3-4851-8DEC-37E63FFB0A83}"/>
    <dgm:cxn modelId="{55D16E38-6C71-40BE-9D22-B0E3BFE36D84}" srcId="{D8298B0C-7805-45F5-9EDE-45B3D5FA16B2}" destId="{EC822CAC-5037-49BF-A76F-ADA22777E647}" srcOrd="0" destOrd="0" parTransId="{0C94C427-D715-4A1C-A97D-9CEE66124A1C}" sibTransId="{A19488B3-DC13-4081-91B6-BCD6301CEB99}"/>
    <dgm:cxn modelId="{73BD5539-EDFD-4984-A9C7-119D5786E787}" type="presOf" srcId="{D8298B0C-7805-45F5-9EDE-45B3D5FA16B2}" destId="{BBD04ED1-519D-4F06-9665-A915505AB394}" srcOrd="0" destOrd="0" presId="urn:microsoft.com/office/officeart/2018/2/layout/IconLabelList"/>
    <dgm:cxn modelId="{FA2FF67D-5B95-4590-AE56-47A73CCD641C}" type="presOf" srcId="{EC822CAC-5037-49BF-A76F-ADA22777E647}" destId="{5A098E4D-98D0-4DA7-B2D5-10D03268B15B}" srcOrd="0" destOrd="0" presId="urn:microsoft.com/office/officeart/2018/2/layout/IconLabelList"/>
    <dgm:cxn modelId="{022B948B-FAFB-4901-B6ED-223ED4015A47}" type="presOf" srcId="{95F2C340-C18C-493C-8B7B-392F89561F14}" destId="{84701399-58D7-4A6D-9FC5-E6209C6E07DB}" srcOrd="0" destOrd="0" presId="urn:microsoft.com/office/officeart/2018/2/layout/IconLabelList"/>
    <dgm:cxn modelId="{20622AB8-0C43-4574-A190-6FC025FB6A3D}" type="presParOf" srcId="{BBD04ED1-519D-4F06-9665-A915505AB394}" destId="{E0F5BE49-37B9-4382-AE4F-26B51D3138B4}" srcOrd="0" destOrd="0" presId="urn:microsoft.com/office/officeart/2018/2/layout/IconLabelList"/>
    <dgm:cxn modelId="{1E216C7B-24A8-4531-80CE-43CD844D657D}" type="presParOf" srcId="{E0F5BE49-37B9-4382-AE4F-26B51D3138B4}" destId="{23D4CFC7-984D-4A1E-991D-12EC8D597C61}" srcOrd="0" destOrd="0" presId="urn:microsoft.com/office/officeart/2018/2/layout/IconLabelList"/>
    <dgm:cxn modelId="{2AA393CA-7B04-4EB2-ABB3-B0A5F8987E5C}" type="presParOf" srcId="{E0F5BE49-37B9-4382-AE4F-26B51D3138B4}" destId="{F9CB897B-41C2-4EDF-8A5F-4D322A05A2B5}" srcOrd="1" destOrd="0" presId="urn:microsoft.com/office/officeart/2018/2/layout/IconLabelList"/>
    <dgm:cxn modelId="{55506D13-71F6-4279-AFC6-2576F9DBF6D7}" type="presParOf" srcId="{E0F5BE49-37B9-4382-AE4F-26B51D3138B4}" destId="{5A098E4D-98D0-4DA7-B2D5-10D03268B15B}" srcOrd="2" destOrd="0" presId="urn:microsoft.com/office/officeart/2018/2/layout/IconLabelList"/>
    <dgm:cxn modelId="{1DBFBF59-028C-4C89-8802-2416CF311DD0}" type="presParOf" srcId="{BBD04ED1-519D-4F06-9665-A915505AB394}" destId="{3DEE444A-33F3-4B1D-A19E-062C7421959E}" srcOrd="1" destOrd="0" presId="urn:microsoft.com/office/officeart/2018/2/layout/IconLabelList"/>
    <dgm:cxn modelId="{644AE8A5-B8BA-4397-9A1E-EB287A5599E2}" type="presParOf" srcId="{BBD04ED1-519D-4F06-9665-A915505AB394}" destId="{697D9669-2C23-4705-8DEA-12E40553E72F}" srcOrd="2" destOrd="0" presId="urn:microsoft.com/office/officeart/2018/2/layout/IconLabelList"/>
    <dgm:cxn modelId="{285969AF-5F61-4265-BE36-B7525B8B1A1D}" type="presParOf" srcId="{697D9669-2C23-4705-8DEA-12E40553E72F}" destId="{1CE2E137-97ED-41DD-8A4A-436EB018EFC3}" srcOrd="0" destOrd="0" presId="urn:microsoft.com/office/officeart/2018/2/layout/IconLabelList"/>
    <dgm:cxn modelId="{9E254EFE-D9A6-48B8-808B-B5E37AFB9477}" type="presParOf" srcId="{697D9669-2C23-4705-8DEA-12E40553E72F}" destId="{4B9DDF50-D18B-4F33-B57C-38EE3E1D2D2E}" srcOrd="1" destOrd="0" presId="urn:microsoft.com/office/officeart/2018/2/layout/IconLabelList"/>
    <dgm:cxn modelId="{7F4AB850-808D-4E45-B2B2-4B5237DEFF6C}" type="presParOf" srcId="{697D9669-2C23-4705-8DEA-12E40553E72F}" destId="{84701399-58D7-4A6D-9FC5-E6209C6E07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8F9579-4089-4CBA-AFFF-EAE7F6E4892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135888-3083-4908-9BFE-57782EC3C554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http://jennifer-s.shinyapps.io/MARAMA-Diesel-Tampering-Tool </a:t>
          </a:r>
          <a:endParaRPr lang="en-US" dirty="0"/>
        </a:p>
      </dgm:t>
    </dgm:pt>
    <dgm:pt modelId="{F17623C9-30FD-43E7-AD99-42A82D12C10B}" type="parTrans" cxnId="{0847FFD0-D8BE-4CB8-B166-7C21DBB05C7F}">
      <dgm:prSet/>
      <dgm:spPr/>
      <dgm:t>
        <a:bodyPr/>
        <a:lstStyle/>
        <a:p>
          <a:endParaRPr lang="en-US"/>
        </a:p>
      </dgm:t>
    </dgm:pt>
    <dgm:pt modelId="{2BC99EAD-A74D-4D8C-BFF6-960F2FC5C633}" type="sibTrans" cxnId="{0847FFD0-D8BE-4CB8-B166-7C21DBB05C7F}">
      <dgm:prSet/>
      <dgm:spPr/>
      <dgm:t>
        <a:bodyPr/>
        <a:lstStyle/>
        <a:p>
          <a:endParaRPr lang="en-US"/>
        </a:p>
      </dgm:t>
    </dgm:pt>
    <dgm:pt modelId="{E8CFCCA5-75F9-4DED-87D7-9F312FCEA650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https://github.com/geojenn/Diesel-Tampering</a:t>
          </a:r>
          <a:r>
            <a:rPr lang="en-US" dirty="0"/>
            <a:t> </a:t>
          </a:r>
        </a:p>
      </dgm:t>
    </dgm:pt>
    <dgm:pt modelId="{52F2D1DE-1331-4E28-83AF-F89C3719BECC}" type="parTrans" cxnId="{4872F9E1-3983-49D6-8DF5-A408BD8D035B}">
      <dgm:prSet/>
      <dgm:spPr/>
      <dgm:t>
        <a:bodyPr/>
        <a:lstStyle/>
        <a:p>
          <a:endParaRPr lang="en-US"/>
        </a:p>
      </dgm:t>
    </dgm:pt>
    <dgm:pt modelId="{9655A2BF-DE0F-4B94-A456-51D77AC58079}" type="sibTrans" cxnId="{4872F9E1-3983-49D6-8DF5-A408BD8D035B}">
      <dgm:prSet/>
      <dgm:spPr/>
      <dgm:t>
        <a:bodyPr/>
        <a:lstStyle/>
        <a:p>
          <a:endParaRPr lang="en-US"/>
        </a:p>
      </dgm:t>
    </dgm:pt>
    <dgm:pt modelId="{A77CD065-CC26-4C01-AEAC-A6F80E64F438}" type="pres">
      <dgm:prSet presAssocID="{CE8F9579-4089-4CBA-AFFF-EAE7F6E489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DF55B92-BA5A-490A-9327-90B81175FC50}" type="pres">
      <dgm:prSet presAssocID="{2E135888-3083-4908-9BFE-57782EC3C554}" presName="hierRoot1" presStyleCnt="0"/>
      <dgm:spPr/>
    </dgm:pt>
    <dgm:pt modelId="{96FCC8C1-B422-418A-B2D9-4EE50A9D1AF1}" type="pres">
      <dgm:prSet presAssocID="{2E135888-3083-4908-9BFE-57782EC3C554}" presName="composite" presStyleCnt="0"/>
      <dgm:spPr/>
    </dgm:pt>
    <dgm:pt modelId="{81B63CD5-43C8-478A-8420-F29A26E7567D}" type="pres">
      <dgm:prSet presAssocID="{2E135888-3083-4908-9BFE-57782EC3C554}" presName="background" presStyleLbl="node0" presStyleIdx="0" presStyleCnt="2"/>
      <dgm:spPr/>
    </dgm:pt>
    <dgm:pt modelId="{382527D2-CEC8-4F4A-9307-75090F51BD28}" type="pres">
      <dgm:prSet presAssocID="{2E135888-3083-4908-9BFE-57782EC3C554}" presName="text" presStyleLbl="fgAcc0" presStyleIdx="0" presStyleCnt="2">
        <dgm:presLayoutVars>
          <dgm:chPref val="3"/>
        </dgm:presLayoutVars>
      </dgm:prSet>
      <dgm:spPr/>
    </dgm:pt>
    <dgm:pt modelId="{EDD4F101-4788-46C1-8EC9-C2F0C269B80B}" type="pres">
      <dgm:prSet presAssocID="{2E135888-3083-4908-9BFE-57782EC3C554}" presName="hierChild2" presStyleCnt="0"/>
      <dgm:spPr/>
    </dgm:pt>
    <dgm:pt modelId="{E8026172-2DE7-44EA-BE88-59F5DDEAD12E}" type="pres">
      <dgm:prSet presAssocID="{E8CFCCA5-75F9-4DED-87D7-9F312FCEA650}" presName="hierRoot1" presStyleCnt="0"/>
      <dgm:spPr/>
    </dgm:pt>
    <dgm:pt modelId="{78E8C3DD-2189-4185-BCF4-3DCE77D36003}" type="pres">
      <dgm:prSet presAssocID="{E8CFCCA5-75F9-4DED-87D7-9F312FCEA650}" presName="composite" presStyleCnt="0"/>
      <dgm:spPr/>
    </dgm:pt>
    <dgm:pt modelId="{8DD62732-14C9-4FBC-872E-3BD6C738EC0F}" type="pres">
      <dgm:prSet presAssocID="{E8CFCCA5-75F9-4DED-87D7-9F312FCEA650}" presName="background" presStyleLbl="node0" presStyleIdx="1" presStyleCnt="2"/>
      <dgm:spPr/>
    </dgm:pt>
    <dgm:pt modelId="{F64F83CC-FED1-49DF-A0BA-E73F4E9FFBDA}" type="pres">
      <dgm:prSet presAssocID="{E8CFCCA5-75F9-4DED-87D7-9F312FCEA650}" presName="text" presStyleLbl="fgAcc0" presStyleIdx="1" presStyleCnt="2">
        <dgm:presLayoutVars>
          <dgm:chPref val="3"/>
        </dgm:presLayoutVars>
      </dgm:prSet>
      <dgm:spPr/>
    </dgm:pt>
    <dgm:pt modelId="{B7D7780F-4246-4BBE-BCED-C021A824F0F4}" type="pres">
      <dgm:prSet presAssocID="{E8CFCCA5-75F9-4DED-87D7-9F312FCEA650}" presName="hierChild2" presStyleCnt="0"/>
      <dgm:spPr/>
    </dgm:pt>
  </dgm:ptLst>
  <dgm:cxnLst>
    <dgm:cxn modelId="{75FE7574-D343-4326-A0A2-B69889B68726}" type="presOf" srcId="{E8CFCCA5-75F9-4DED-87D7-9F312FCEA650}" destId="{F64F83CC-FED1-49DF-A0BA-E73F4E9FFBDA}" srcOrd="0" destOrd="0" presId="urn:microsoft.com/office/officeart/2005/8/layout/hierarchy1"/>
    <dgm:cxn modelId="{6BD9E091-F343-4008-8B34-B5273B86726E}" type="presOf" srcId="{2E135888-3083-4908-9BFE-57782EC3C554}" destId="{382527D2-CEC8-4F4A-9307-75090F51BD28}" srcOrd="0" destOrd="0" presId="urn:microsoft.com/office/officeart/2005/8/layout/hierarchy1"/>
    <dgm:cxn modelId="{0847FFD0-D8BE-4CB8-B166-7C21DBB05C7F}" srcId="{CE8F9579-4089-4CBA-AFFF-EAE7F6E48921}" destId="{2E135888-3083-4908-9BFE-57782EC3C554}" srcOrd="0" destOrd="0" parTransId="{F17623C9-30FD-43E7-AD99-42A82D12C10B}" sibTransId="{2BC99EAD-A74D-4D8C-BFF6-960F2FC5C633}"/>
    <dgm:cxn modelId="{E8D27CD5-60F9-432C-9660-DCE997769D84}" type="presOf" srcId="{CE8F9579-4089-4CBA-AFFF-EAE7F6E48921}" destId="{A77CD065-CC26-4C01-AEAC-A6F80E64F438}" srcOrd="0" destOrd="0" presId="urn:microsoft.com/office/officeart/2005/8/layout/hierarchy1"/>
    <dgm:cxn modelId="{4872F9E1-3983-49D6-8DF5-A408BD8D035B}" srcId="{CE8F9579-4089-4CBA-AFFF-EAE7F6E48921}" destId="{E8CFCCA5-75F9-4DED-87D7-9F312FCEA650}" srcOrd="1" destOrd="0" parTransId="{52F2D1DE-1331-4E28-83AF-F89C3719BECC}" sibTransId="{9655A2BF-DE0F-4B94-A456-51D77AC58079}"/>
    <dgm:cxn modelId="{1ADBB175-7B80-4BE7-9F4F-A87C2EB2D93E}" type="presParOf" srcId="{A77CD065-CC26-4C01-AEAC-A6F80E64F438}" destId="{6DF55B92-BA5A-490A-9327-90B81175FC50}" srcOrd="0" destOrd="0" presId="urn:microsoft.com/office/officeart/2005/8/layout/hierarchy1"/>
    <dgm:cxn modelId="{9309419A-25E8-44CF-A286-652E8A24C1D6}" type="presParOf" srcId="{6DF55B92-BA5A-490A-9327-90B81175FC50}" destId="{96FCC8C1-B422-418A-B2D9-4EE50A9D1AF1}" srcOrd="0" destOrd="0" presId="urn:microsoft.com/office/officeart/2005/8/layout/hierarchy1"/>
    <dgm:cxn modelId="{60ADD5BF-6CF5-47BC-A154-79F256C23E65}" type="presParOf" srcId="{96FCC8C1-B422-418A-B2D9-4EE50A9D1AF1}" destId="{81B63CD5-43C8-478A-8420-F29A26E7567D}" srcOrd="0" destOrd="0" presId="urn:microsoft.com/office/officeart/2005/8/layout/hierarchy1"/>
    <dgm:cxn modelId="{C7E9EA4B-2009-4304-B043-67188AC8E35B}" type="presParOf" srcId="{96FCC8C1-B422-418A-B2D9-4EE50A9D1AF1}" destId="{382527D2-CEC8-4F4A-9307-75090F51BD28}" srcOrd="1" destOrd="0" presId="urn:microsoft.com/office/officeart/2005/8/layout/hierarchy1"/>
    <dgm:cxn modelId="{D5EA4296-CC7D-4747-976B-B88F9C9FB6B3}" type="presParOf" srcId="{6DF55B92-BA5A-490A-9327-90B81175FC50}" destId="{EDD4F101-4788-46C1-8EC9-C2F0C269B80B}" srcOrd="1" destOrd="0" presId="urn:microsoft.com/office/officeart/2005/8/layout/hierarchy1"/>
    <dgm:cxn modelId="{8065137E-8D40-469A-8A20-6CD88A043C6E}" type="presParOf" srcId="{A77CD065-CC26-4C01-AEAC-A6F80E64F438}" destId="{E8026172-2DE7-44EA-BE88-59F5DDEAD12E}" srcOrd="1" destOrd="0" presId="urn:microsoft.com/office/officeart/2005/8/layout/hierarchy1"/>
    <dgm:cxn modelId="{257D0A47-4B4C-4F58-BF6C-1DC920D8EC18}" type="presParOf" srcId="{E8026172-2DE7-44EA-BE88-59F5DDEAD12E}" destId="{78E8C3DD-2189-4185-BCF4-3DCE77D36003}" srcOrd="0" destOrd="0" presId="urn:microsoft.com/office/officeart/2005/8/layout/hierarchy1"/>
    <dgm:cxn modelId="{349FF157-E4AB-46F5-98FE-A1F345279E7E}" type="presParOf" srcId="{78E8C3DD-2189-4185-BCF4-3DCE77D36003}" destId="{8DD62732-14C9-4FBC-872E-3BD6C738EC0F}" srcOrd="0" destOrd="0" presId="urn:microsoft.com/office/officeart/2005/8/layout/hierarchy1"/>
    <dgm:cxn modelId="{F51CFC23-99EE-44F3-93F4-FC194939384B}" type="presParOf" srcId="{78E8C3DD-2189-4185-BCF4-3DCE77D36003}" destId="{F64F83CC-FED1-49DF-A0BA-E73F4E9FFBDA}" srcOrd="1" destOrd="0" presId="urn:microsoft.com/office/officeart/2005/8/layout/hierarchy1"/>
    <dgm:cxn modelId="{30D93752-42EF-42A4-9DDA-A1C61583AEB1}" type="presParOf" srcId="{E8026172-2DE7-44EA-BE88-59F5DDEAD12E}" destId="{B7D7780F-4246-4BBE-BCED-C021A824F0F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9D4BB6-EDA4-4834-A3C9-5E8E50D75A5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D55F636-D738-4F31-93C7-19CB5553847B}">
      <dgm:prSet/>
      <dgm:spPr/>
      <dgm:t>
        <a:bodyPr/>
        <a:lstStyle/>
        <a:p>
          <a:r>
            <a:rPr lang="en-US"/>
            <a:t>Please let me know if you have any feedback on the tool if/when you get the chance to run it.</a:t>
          </a:r>
        </a:p>
      </dgm:t>
    </dgm:pt>
    <dgm:pt modelId="{607A1BB4-EE26-40E9-98DC-CCB454E48E11}" type="parTrans" cxnId="{422084D7-0B8B-4019-91EC-68BBFCE08A19}">
      <dgm:prSet/>
      <dgm:spPr/>
      <dgm:t>
        <a:bodyPr/>
        <a:lstStyle/>
        <a:p>
          <a:endParaRPr lang="en-US"/>
        </a:p>
      </dgm:t>
    </dgm:pt>
    <dgm:pt modelId="{1246BD70-7004-4C08-80E5-B0182BA012FA}" type="sibTrans" cxnId="{422084D7-0B8B-4019-91EC-68BBFCE08A19}">
      <dgm:prSet/>
      <dgm:spPr/>
      <dgm:t>
        <a:bodyPr/>
        <a:lstStyle/>
        <a:p>
          <a:endParaRPr lang="en-US"/>
        </a:p>
      </dgm:t>
    </dgm:pt>
    <dgm:pt modelId="{11D6C28E-0839-469A-B87D-94DC638CEF9A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jstclair@marama.org</a:t>
          </a:r>
          <a:r>
            <a:rPr lang="en-US" dirty="0"/>
            <a:t> </a:t>
          </a:r>
        </a:p>
      </dgm:t>
    </dgm:pt>
    <dgm:pt modelId="{4D2C966E-76CA-4985-A558-A243D959CD34}" type="parTrans" cxnId="{4A06F854-7E94-461F-8477-B5A384F17AA8}">
      <dgm:prSet/>
      <dgm:spPr/>
      <dgm:t>
        <a:bodyPr/>
        <a:lstStyle/>
        <a:p>
          <a:endParaRPr lang="en-US"/>
        </a:p>
      </dgm:t>
    </dgm:pt>
    <dgm:pt modelId="{D692E959-5250-40D5-93AF-4C1D8393FCB3}" type="sibTrans" cxnId="{4A06F854-7E94-461F-8477-B5A384F17AA8}">
      <dgm:prSet/>
      <dgm:spPr/>
      <dgm:t>
        <a:bodyPr/>
        <a:lstStyle/>
        <a:p>
          <a:endParaRPr lang="en-US"/>
        </a:p>
      </dgm:t>
    </dgm:pt>
    <dgm:pt modelId="{3930F41B-AAB5-4FB1-88C9-4E93B50DA0E9}" type="pres">
      <dgm:prSet presAssocID="{889D4BB6-EDA4-4834-A3C9-5E8E50D75A57}" presName="root" presStyleCnt="0">
        <dgm:presLayoutVars>
          <dgm:dir/>
          <dgm:resizeHandles val="exact"/>
        </dgm:presLayoutVars>
      </dgm:prSet>
      <dgm:spPr/>
    </dgm:pt>
    <dgm:pt modelId="{C6B67EA8-98A6-4C25-BAC5-50CDC1BC3F78}" type="pres">
      <dgm:prSet presAssocID="{AD55F636-D738-4F31-93C7-19CB5553847B}" presName="compNode" presStyleCnt="0"/>
      <dgm:spPr/>
    </dgm:pt>
    <dgm:pt modelId="{E7D1B762-1ABF-446A-AA5D-821A29B1C220}" type="pres">
      <dgm:prSet presAssocID="{AD55F636-D738-4F31-93C7-19CB5553847B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w blade"/>
        </a:ext>
      </dgm:extLst>
    </dgm:pt>
    <dgm:pt modelId="{AAC0A9C1-2E46-4C70-A212-95CAE361D88A}" type="pres">
      <dgm:prSet presAssocID="{AD55F636-D738-4F31-93C7-19CB5553847B}" presName="spaceRect" presStyleCnt="0"/>
      <dgm:spPr/>
    </dgm:pt>
    <dgm:pt modelId="{C76CFBB9-9F27-4D1B-9287-0D7D93FB7F21}" type="pres">
      <dgm:prSet presAssocID="{AD55F636-D738-4F31-93C7-19CB5553847B}" presName="textRect" presStyleLbl="revTx" presStyleIdx="0" presStyleCnt="2">
        <dgm:presLayoutVars>
          <dgm:chMax val="1"/>
          <dgm:chPref val="1"/>
        </dgm:presLayoutVars>
      </dgm:prSet>
      <dgm:spPr/>
    </dgm:pt>
    <dgm:pt modelId="{BD7D5092-6733-47AC-B616-5F49D95AAFE5}" type="pres">
      <dgm:prSet presAssocID="{1246BD70-7004-4C08-80E5-B0182BA012FA}" presName="sibTrans" presStyleCnt="0"/>
      <dgm:spPr/>
    </dgm:pt>
    <dgm:pt modelId="{B210F922-9225-4A60-8F4B-A7314C1AEA8A}" type="pres">
      <dgm:prSet presAssocID="{11D6C28E-0839-469A-B87D-94DC638CEF9A}" presName="compNode" presStyleCnt="0"/>
      <dgm:spPr/>
    </dgm:pt>
    <dgm:pt modelId="{00F40653-EE8E-438A-B0DA-1755FBF0EE8B}" type="pres">
      <dgm:prSet presAssocID="{11D6C28E-0839-469A-B87D-94DC638CEF9A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7FB0DF05-F48D-4557-A178-B07E6E577D5D}" type="pres">
      <dgm:prSet presAssocID="{11D6C28E-0839-469A-B87D-94DC638CEF9A}" presName="spaceRect" presStyleCnt="0"/>
      <dgm:spPr/>
    </dgm:pt>
    <dgm:pt modelId="{AB015E84-92DE-48B8-8B2C-F9123A486ED1}" type="pres">
      <dgm:prSet presAssocID="{11D6C28E-0839-469A-B87D-94DC638CEF9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3071D5E-D702-4695-9859-51AFF398A406}" type="presOf" srcId="{AD55F636-D738-4F31-93C7-19CB5553847B}" destId="{C76CFBB9-9F27-4D1B-9287-0D7D93FB7F21}" srcOrd="0" destOrd="0" presId="urn:microsoft.com/office/officeart/2018/2/layout/IconLabelList"/>
    <dgm:cxn modelId="{BCB03A42-8532-4503-B5B6-21EA48D1082A}" type="presOf" srcId="{889D4BB6-EDA4-4834-A3C9-5E8E50D75A57}" destId="{3930F41B-AAB5-4FB1-88C9-4E93B50DA0E9}" srcOrd="0" destOrd="0" presId="urn:microsoft.com/office/officeart/2018/2/layout/IconLabelList"/>
    <dgm:cxn modelId="{4A06F854-7E94-461F-8477-B5A384F17AA8}" srcId="{889D4BB6-EDA4-4834-A3C9-5E8E50D75A57}" destId="{11D6C28E-0839-469A-B87D-94DC638CEF9A}" srcOrd="1" destOrd="0" parTransId="{4D2C966E-76CA-4985-A558-A243D959CD34}" sibTransId="{D692E959-5250-40D5-93AF-4C1D8393FCB3}"/>
    <dgm:cxn modelId="{422084D7-0B8B-4019-91EC-68BBFCE08A19}" srcId="{889D4BB6-EDA4-4834-A3C9-5E8E50D75A57}" destId="{AD55F636-D738-4F31-93C7-19CB5553847B}" srcOrd="0" destOrd="0" parTransId="{607A1BB4-EE26-40E9-98DC-CCB454E48E11}" sibTransId="{1246BD70-7004-4C08-80E5-B0182BA012FA}"/>
    <dgm:cxn modelId="{D9A7E7DB-9534-49FE-9B6B-48A9E5F3488E}" type="presOf" srcId="{11D6C28E-0839-469A-B87D-94DC638CEF9A}" destId="{AB015E84-92DE-48B8-8B2C-F9123A486ED1}" srcOrd="0" destOrd="0" presId="urn:microsoft.com/office/officeart/2018/2/layout/IconLabelList"/>
    <dgm:cxn modelId="{98F96FEB-9D27-43DC-8C21-0C07235D7A21}" type="presParOf" srcId="{3930F41B-AAB5-4FB1-88C9-4E93B50DA0E9}" destId="{C6B67EA8-98A6-4C25-BAC5-50CDC1BC3F78}" srcOrd="0" destOrd="0" presId="urn:microsoft.com/office/officeart/2018/2/layout/IconLabelList"/>
    <dgm:cxn modelId="{BA2CAC30-448D-44FB-99EC-C39F252CF00D}" type="presParOf" srcId="{C6B67EA8-98A6-4C25-BAC5-50CDC1BC3F78}" destId="{E7D1B762-1ABF-446A-AA5D-821A29B1C220}" srcOrd="0" destOrd="0" presId="urn:microsoft.com/office/officeart/2018/2/layout/IconLabelList"/>
    <dgm:cxn modelId="{23830DC9-77E7-427A-BF17-CFFFA2DD131C}" type="presParOf" srcId="{C6B67EA8-98A6-4C25-BAC5-50CDC1BC3F78}" destId="{AAC0A9C1-2E46-4C70-A212-95CAE361D88A}" srcOrd="1" destOrd="0" presId="urn:microsoft.com/office/officeart/2018/2/layout/IconLabelList"/>
    <dgm:cxn modelId="{6CADCA66-F713-4939-9F51-243F5EE8BD83}" type="presParOf" srcId="{C6B67EA8-98A6-4C25-BAC5-50CDC1BC3F78}" destId="{C76CFBB9-9F27-4D1B-9287-0D7D93FB7F21}" srcOrd="2" destOrd="0" presId="urn:microsoft.com/office/officeart/2018/2/layout/IconLabelList"/>
    <dgm:cxn modelId="{D526A995-C10D-4249-A8FA-F45215EEAA50}" type="presParOf" srcId="{3930F41B-AAB5-4FB1-88C9-4E93B50DA0E9}" destId="{BD7D5092-6733-47AC-B616-5F49D95AAFE5}" srcOrd="1" destOrd="0" presId="urn:microsoft.com/office/officeart/2018/2/layout/IconLabelList"/>
    <dgm:cxn modelId="{3A584CF7-1662-411D-A9EC-11ABBE4DD95C}" type="presParOf" srcId="{3930F41B-AAB5-4FB1-88C9-4E93B50DA0E9}" destId="{B210F922-9225-4A60-8F4B-A7314C1AEA8A}" srcOrd="2" destOrd="0" presId="urn:microsoft.com/office/officeart/2018/2/layout/IconLabelList"/>
    <dgm:cxn modelId="{6EF5C078-5947-4E7D-95C2-8CDB942DF1B7}" type="presParOf" srcId="{B210F922-9225-4A60-8F4B-A7314C1AEA8A}" destId="{00F40653-EE8E-438A-B0DA-1755FBF0EE8B}" srcOrd="0" destOrd="0" presId="urn:microsoft.com/office/officeart/2018/2/layout/IconLabelList"/>
    <dgm:cxn modelId="{AD5806D3-65D9-46B4-8F05-32D4AEE36A9B}" type="presParOf" srcId="{B210F922-9225-4A60-8F4B-A7314C1AEA8A}" destId="{7FB0DF05-F48D-4557-A178-B07E6E577D5D}" srcOrd="1" destOrd="0" presId="urn:microsoft.com/office/officeart/2018/2/layout/IconLabelList"/>
    <dgm:cxn modelId="{CA52E7E8-9889-4DB8-B3C4-37A4E0749EED}" type="presParOf" srcId="{B210F922-9225-4A60-8F4B-A7314C1AEA8A}" destId="{AB015E84-92DE-48B8-8B2C-F9123A486ED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7524E-4675-4E7A-9B40-76D90F548675}">
      <dsp:nvSpPr>
        <dsp:cNvPr id="0" name=""/>
        <dsp:cNvSpPr/>
      </dsp:nvSpPr>
      <dsp:spPr>
        <a:xfrm>
          <a:off x="0" y="0"/>
          <a:ext cx="8280971" cy="1393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We don’t know exactly how many vehicles have tampered equipment.</a:t>
          </a:r>
        </a:p>
      </dsp:txBody>
      <dsp:txXfrm>
        <a:off x="40814" y="40814"/>
        <a:ext cx="6840693" cy="1311859"/>
      </dsp:txXfrm>
    </dsp:sp>
    <dsp:sp modelId="{75435D22-A0E7-49D9-BAE3-26D979118F90}">
      <dsp:nvSpPr>
        <dsp:cNvPr id="0" name=""/>
        <dsp:cNvSpPr/>
      </dsp:nvSpPr>
      <dsp:spPr>
        <a:xfrm>
          <a:off x="1461347" y="1703150"/>
          <a:ext cx="8280971" cy="1393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Further data collection and research is needed.</a:t>
          </a:r>
        </a:p>
      </dsp:txBody>
      <dsp:txXfrm>
        <a:off x="1502161" y="1743964"/>
        <a:ext cx="5832228" cy="1311859"/>
      </dsp:txXfrm>
    </dsp:sp>
    <dsp:sp modelId="{0F88BB1B-DD28-414A-A963-357FABAB9B1F}">
      <dsp:nvSpPr>
        <dsp:cNvPr id="0" name=""/>
        <dsp:cNvSpPr/>
      </dsp:nvSpPr>
      <dsp:spPr>
        <a:xfrm>
          <a:off x="7375204" y="1095435"/>
          <a:ext cx="905766" cy="905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79001" y="1095435"/>
        <a:ext cx="498172" cy="681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E07A9-D48A-4F93-A4F6-D898075C6092}">
      <dsp:nvSpPr>
        <dsp:cNvPr id="0" name=""/>
        <dsp:cNvSpPr/>
      </dsp:nvSpPr>
      <dsp:spPr>
        <a:xfrm>
          <a:off x="0" y="398759"/>
          <a:ext cx="10018712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4AD54-225A-4F9E-BC06-3FA55E7F8C7F}">
      <dsp:nvSpPr>
        <dsp:cNvPr id="0" name=""/>
        <dsp:cNvSpPr/>
      </dsp:nvSpPr>
      <dsp:spPr>
        <a:xfrm>
          <a:off x="500935" y="59279"/>
          <a:ext cx="7013098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2017 NEI</a:t>
          </a:r>
        </a:p>
      </dsp:txBody>
      <dsp:txXfrm>
        <a:off x="534079" y="92423"/>
        <a:ext cx="6946810" cy="612672"/>
      </dsp:txXfrm>
    </dsp:sp>
    <dsp:sp modelId="{B4F5073B-3F3E-44AC-9F39-E4FC2E7FFC7C}">
      <dsp:nvSpPr>
        <dsp:cNvPr id="0" name=""/>
        <dsp:cNvSpPr/>
      </dsp:nvSpPr>
      <dsp:spPr>
        <a:xfrm>
          <a:off x="0" y="1442040"/>
          <a:ext cx="10018712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2E206-F5D2-460F-B574-AB87563FCAB4}">
      <dsp:nvSpPr>
        <dsp:cNvPr id="0" name=""/>
        <dsp:cNvSpPr/>
      </dsp:nvSpPr>
      <dsp:spPr>
        <a:xfrm>
          <a:off x="500935" y="1102559"/>
          <a:ext cx="7013098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2014 NEI</a:t>
          </a:r>
        </a:p>
      </dsp:txBody>
      <dsp:txXfrm>
        <a:off x="534079" y="1135703"/>
        <a:ext cx="6946810" cy="612672"/>
      </dsp:txXfrm>
    </dsp:sp>
    <dsp:sp modelId="{5F0A2DBD-52CC-4D5B-83DA-4F4F02D14CB3}">
      <dsp:nvSpPr>
        <dsp:cNvPr id="0" name=""/>
        <dsp:cNvSpPr/>
      </dsp:nvSpPr>
      <dsp:spPr>
        <a:xfrm>
          <a:off x="0" y="2485320"/>
          <a:ext cx="10018712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3E5F14-E474-4E52-A017-F826163DDC02}">
      <dsp:nvSpPr>
        <dsp:cNvPr id="0" name=""/>
        <dsp:cNvSpPr/>
      </dsp:nvSpPr>
      <dsp:spPr>
        <a:xfrm>
          <a:off x="500935" y="2145840"/>
          <a:ext cx="7013098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2011 NEI</a:t>
          </a:r>
        </a:p>
      </dsp:txBody>
      <dsp:txXfrm>
        <a:off x="534079" y="2178984"/>
        <a:ext cx="6946810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4CFC7-984D-4A1E-991D-12EC8D597C61}">
      <dsp:nvSpPr>
        <dsp:cNvPr id="0" name=""/>
        <dsp:cNvSpPr/>
      </dsp:nvSpPr>
      <dsp:spPr>
        <a:xfrm>
          <a:off x="1563340" y="15883"/>
          <a:ext cx="1908562" cy="190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98E4D-98D0-4DA7-B2D5-10D03268B15B}">
      <dsp:nvSpPr>
        <dsp:cNvPr id="0" name=""/>
        <dsp:cNvSpPr/>
      </dsp:nvSpPr>
      <dsp:spPr>
        <a:xfrm>
          <a:off x="396997" y="2388317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2011, 2014, and 2017 NEIs do not account for tampering</a:t>
          </a:r>
        </a:p>
      </dsp:txBody>
      <dsp:txXfrm>
        <a:off x="396997" y="2388317"/>
        <a:ext cx="4241250" cy="720000"/>
      </dsp:txXfrm>
    </dsp:sp>
    <dsp:sp modelId="{1CE2E137-97ED-41DD-8A4A-436EB018EFC3}">
      <dsp:nvSpPr>
        <dsp:cNvPr id="0" name=""/>
        <dsp:cNvSpPr/>
      </dsp:nvSpPr>
      <dsp:spPr>
        <a:xfrm>
          <a:off x="6546809" y="15883"/>
          <a:ext cx="1908562" cy="190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01399-58D7-4A6D-9FC5-E6209C6E07DB}">
      <dsp:nvSpPr>
        <dsp:cNvPr id="0" name=""/>
        <dsp:cNvSpPr/>
      </dsp:nvSpPr>
      <dsp:spPr>
        <a:xfrm>
          <a:off x="5380465" y="2388317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People who drive diesel vehicles with tampered equipment are unlikely to switch to electric vehicles</a:t>
          </a:r>
        </a:p>
      </dsp:txBody>
      <dsp:txXfrm>
        <a:off x="5380465" y="2388317"/>
        <a:ext cx="424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63CD5-43C8-478A-8420-F29A26E7567D}">
      <dsp:nvSpPr>
        <dsp:cNvPr id="0" name=""/>
        <dsp:cNvSpPr/>
      </dsp:nvSpPr>
      <dsp:spPr>
        <a:xfrm>
          <a:off x="88544" y="328"/>
          <a:ext cx="4217838" cy="2678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527D2-CEC8-4F4A-9307-75090F51BD28}">
      <dsp:nvSpPr>
        <dsp:cNvPr id="0" name=""/>
        <dsp:cNvSpPr/>
      </dsp:nvSpPr>
      <dsp:spPr>
        <a:xfrm>
          <a:off x="557193" y="445544"/>
          <a:ext cx="4217838" cy="2678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rId1"/>
            </a:rPr>
            <a:t>http://jennifer-s.shinyapps.io/MARAMA-Diesel-Tampering-Tool </a:t>
          </a:r>
          <a:endParaRPr lang="en-US" sz="2100" kern="1200" dirty="0"/>
        </a:p>
      </dsp:txBody>
      <dsp:txXfrm>
        <a:off x="635639" y="523990"/>
        <a:ext cx="4060946" cy="2521435"/>
      </dsp:txXfrm>
    </dsp:sp>
    <dsp:sp modelId="{8DD62732-14C9-4FBC-872E-3BD6C738EC0F}">
      <dsp:nvSpPr>
        <dsp:cNvPr id="0" name=""/>
        <dsp:cNvSpPr/>
      </dsp:nvSpPr>
      <dsp:spPr>
        <a:xfrm>
          <a:off x="5243680" y="328"/>
          <a:ext cx="4217838" cy="2678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F83CC-FED1-49DF-A0BA-E73F4E9FFBDA}">
      <dsp:nvSpPr>
        <dsp:cNvPr id="0" name=""/>
        <dsp:cNvSpPr/>
      </dsp:nvSpPr>
      <dsp:spPr>
        <a:xfrm>
          <a:off x="5712329" y="445544"/>
          <a:ext cx="4217838" cy="2678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rId2"/>
            </a:rPr>
            <a:t>https://github.com/geojenn/Diesel-Tampering</a:t>
          </a:r>
          <a:r>
            <a:rPr lang="en-US" sz="2100" kern="1200" dirty="0"/>
            <a:t> </a:t>
          </a:r>
        </a:p>
      </dsp:txBody>
      <dsp:txXfrm>
        <a:off x="5790775" y="523990"/>
        <a:ext cx="4060946" cy="25214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1B762-1ABF-446A-AA5D-821A29B1C220}">
      <dsp:nvSpPr>
        <dsp:cNvPr id="0" name=""/>
        <dsp:cNvSpPr/>
      </dsp:nvSpPr>
      <dsp:spPr>
        <a:xfrm>
          <a:off x="1519199" y="32588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CFBB9-9F27-4D1B-9287-0D7D93FB7F21}">
      <dsp:nvSpPr>
        <dsp:cNvPr id="0" name=""/>
        <dsp:cNvSpPr/>
      </dsp:nvSpPr>
      <dsp:spPr>
        <a:xfrm>
          <a:off x="331199" y="274019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Please let me know if you have any feedback on the tool if/when you get the chance to run it.</a:t>
          </a:r>
        </a:p>
      </dsp:txBody>
      <dsp:txXfrm>
        <a:off x="331199" y="2740191"/>
        <a:ext cx="4320000" cy="720000"/>
      </dsp:txXfrm>
    </dsp:sp>
    <dsp:sp modelId="{00F40653-EE8E-438A-B0DA-1755FBF0EE8B}">
      <dsp:nvSpPr>
        <dsp:cNvPr id="0" name=""/>
        <dsp:cNvSpPr/>
      </dsp:nvSpPr>
      <dsp:spPr>
        <a:xfrm>
          <a:off x="6595199" y="32588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15E84-92DE-48B8-8B2C-F9123A486ED1}">
      <dsp:nvSpPr>
        <dsp:cNvPr id="0" name=""/>
        <dsp:cNvSpPr/>
      </dsp:nvSpPr>
      <dsp:spPr>
        <a:xfrm>
          <a:off x="5407199" y="274019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hlinkClick xmlns:r="http://schemas.openxmlformats.org/officeDocument/2006/relationships" r:id="rId5"/>
            </a:rPr>
            <a:t>jstclair@marama.org</a:t>
          </a:r>
          <a:r>
            <a:rPr lang="en-US" sz="1700" kern="1200" dirty="0"/>
            <a:t> </a:t>
          </a:r>
        </a:p>
      </dsp:txBody>
      <dsp:txXfrm>
        <a:off x="5407199" y="2740191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D506-9A44-41DA-87DF-AABC11921CD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B929D-1C90-4F49-9BD4-FD8FD49AD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DB24-30A2-42CF-81E3-AC77A3D605DC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1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D0B7-0A36-4608-A80A-02338DF487EF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0229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D0B7-0A36-4608-A80A-02338DF487EF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6519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D0B7-0A36-4608-A80A-02338DF487EF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1651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D0B7-0A36-4608-A80A-02338DF487EF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2999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D0B7-0A36-4608-A80A-02338DF487EF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979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D0B7-0A36-4608-A80A-02338DF487EF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4756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34A8-3B4B-4292-B840-592E773CA475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50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B797-0653-4BD2-8421-01E207AB782A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8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A3D3-BD27-453F-B99A-F9B63CD957A6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9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1CFC8-BB20-49D5-9992-E0AE9C8335D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9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CD66-9BD2-4532-A945-9275191A6A9C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7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AD2C-41F4-4051-B291-8A0F24971F24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1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D510-C34D-4F15-955A-F965E60E2BD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654-0CC0-4A05-B438-245234434601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9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6971-55EF-4C8D-8A61-C524F7672A8C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5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A8C2-A0B4-4C85-BBD0-12299BE9B31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6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60D0B7-0A36-4608-A80A-02338DF487EF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1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ttendee.gotowebinar.com/register/215977479620447504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mccusker@marama.org" TargetMode="External"/><Relationship Id="rId2" Type="http://schemas.openxmlformats.org/officeDocument/2006/relationships/hyperlink" Target="mailto:jstclair@marama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dwilson@marama.or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eanairact.org/wp-content/uploads/2019/09/Tampering-and-Aftermarket-Defeat-Devices-Phil-Brook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shiny.rstudio.com/galler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FD98-F45A-43AC-9B4D-FD4224FBC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 dirty="0"/>
              <a:t>MARAMA Diesel Tampering Emissions Estimation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EA431-F241-46BB-B6A9-5356FF684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Jenny St. Clair, Susan McCusker, Debbie Wilson (MARAMA)</a:t>
            </a:r>
          </a:p>
          <a:p>
            <a:pPr>
              <a:lnSpc>
                <a:spcPct val="100000"/>
              </a:lnSpc>
            </a:pPr>
            <a:r>
              <a:rPr lang="en-US" dirty="0"/>
              <a:t>MARAMA Mobile Sources Workshop</a:t>
            </a:r>
          </a:p>
          <a:p>
            <a:pPr>
              <a:lnSpc>
                <a:spcPct val="100000"/>
              </a:lnSpc>
            </a:pPr>
            <a:r>
              <a:rPr lang="en-US" dirty="0"/>
              <a:t>March 17, 2021</a:t>
            </a:r>
          </a:p>
        </p:txBody>
      </p: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D95AEED2-9B28-497B-BF46-FC187B990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4" y="1430744"/>
            <a:ext cx="2453279" cy="2453279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5DB2FCA-7289-41B4-8185-C5E525220837}"/>
              </a:ext>
            </a:extLst>
          </p:cNvPr>
          <p:cNvSpPr txBox="1">
            <a:spLocks/>
          </p:cNvSpPr>
          <p:nvPr/>
        </p:nvSpPr>
        <p:spPr>
          <a:xfrm>
            <a:off x="484422" y="6448549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A98EE3D-8CD1-4C3F-BD1C-C98C9596463C}" type="slidenum">
              <a:rPr lang="en-US" sz="1400" smtClean="0"/>
              <a:pPr>
                <a:spcAft>
                  <a:spcPts val="600"/>
                </a:spcAft>
              </a:pPr>
              <a:t>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19922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5BA12-46EA-4050-B1E8-A35E3C04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MARAMA R Exchange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CA6DA-24BE-4A9E-98D0-0F1CE72AE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/>
              <a:t>The MARAMA R Exchange provides a setting for air quality professionals to discuss technical/research projects that implement the R programming language. </a:t>
            </a:r>
          </a:p>
          <a:p>
            <a:endParaRPr lang="en-US" sz="2000"/>
          </a:p>
          <a:p>
            <a:r>
              <a:rPr lang="en-US" sz="2000"/>
              <a:t>To register:</a:t>
            </a:r>
            <a:r>
              <a:rPr lang="en-US" sz="2000" u="sng"/>
              <a:t> </a:t>
            </a:r>
            <a:r>
              <a:rPr lang="en-US" sz="2000" u="sng">
                <a:hlinkClick r:id="rId3"/>
              </a:rPr>
              <a:t>https://attendee.gotowebinar.com/register/215977479620447504</a:t>
            </a:r>
            <a:endParaRPr lang="en-US" sz="200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C88976-09FD-4002-9D7A-78A62BAA5F14}"/>
              </a:ext>
            </a:extLst>
          </p:cNvPr>
          <p:cNvSpPr txBox="1">
            <a:spLocks/>
          </p:cNvSpPr>
          <p:nvPr/>
        </p:nvSpPr>
        <p:spPr>
          <a:xfrm>
            <a:off x="169057" y="6264741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A98EE3D-8CD1-4C3F-BD1C-C98C9596463C}" type="slidenum">
              <a:rPr lang="en-US" sz="1400" smtClean="0"/>
              <a:pPr>
                <a:spcAft>
                  <a:spcPts val="600"/>
                </a:spcAft>
              </a:pPr>
              <a:t>10</a:t>
            </a:fld>
            <a:endParaRPr lang="en-US" sz="1400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A7FF3F93-143B-454F-9A3F-21AAA664F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28" y="5748382"/>
            <a:ext cx="1004751" cy="100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47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E451-703E-47BD-B579-AB4B03BE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58826"/>
            <a:ext cx="10058400" cy="4062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  <a:endParaRPr lang="en-US" sz="9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7FAE793-493E-4A21-BA23-447B47F4DEBA}"/>
              </a:ext>
            </a:extLst>
          </p:cNvPr>
          <p:cNvSpPr txBox="1">
            <a:spLocks/>
          </p:cNvSpPr>
          <p:nvPr/>
        </p:nvSpPr>
        <p:spPr>
          <a:xfrm>
            <a:off x="1264432" y="6438617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1400" smtClean="0"/>
              <a:pPr/>
              <a:t>11</a:t>
            </a:fld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BADBE7-E181-4371-9F6F-BFA669EA04D3}"/>
              </a:ext>
            </a:extLst>
          </p:cNvPr>
          <p:cNvSpPr/>
          <p:nvPr/>
        </p:nvSpPr>
        <p:spPr>
          <a:xfrm>
            <a:off x="3115650" y="5914508"/>
            <a:ext cx="7916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Contact: </a:t>
            </a:r>
            <a:r>
              <a:rPr lang="en-US" dirty="0">
                <a:hlinkClick r:id="rId2"/>
              </a:rPr>
              <a:t>jstclair@marama.org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smccusker@marama.org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dwilson@marama.org</a:t>
            </a:r>
            <a:r>
              <a:rPr lang="en-US" dirty="0"/>
              <a:t>  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AFCC0C13-3773-4FE0-A8EB-2741F673FE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28" y="5748382"/>
            <a:ext cx="1004751" cy="100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5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4681-4843-49A9-9316-028A121C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956" y="721846"/>
            <a:ext cx="3177847" cy="1674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Background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C660819-BFA1-4DA8-9A8E-7A642715A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" t="4621" r="3480" b="7275"/>
          <a:stretch/>
        </p:blipFill>
        <p:spPr>
          <a:xfrm>
            <a:off x="4450747" y="1109618"/>
            <a:ext cx="7007157" cy="39861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CFAE63A4-66AF-4803-8850-C6279AEAD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28" y="5748382"/>
            <a:ext cx="1004751" cy="1004751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19BEA77-F8FB-4B30-AB7D-3C947696C494}"/>
              </a:ext>
            </a:extLst>
          </p:cNvPr>
          <p:cNvSpPr txBox="1">
            <a:spLocks/>
          </p:cNvSpPr>
          <p:nvPr/>
        </p:nvSpPr>
        <p:spPr>
          <a:xfrm>
            <a:off x="484422" y="6448549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1400" smtClean="0"/>
              <a:pPr/>
              <a:t>2</a:t>
            </a:fld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20842F-B106-4F48-B7CD-0C1300C5D181}"/>
              </a:ext>
            </a:extLst>
          </p:cNvPr>
          <p:cNvSpPr txBox="1"/>
          <p:nvPr/>
        </p:nvSpPr>
        <p:spPr>
          <a:xfrm>
            <a:off x="734096" y="39666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7C435-D15E-4743-B830-4D40AE89FBFE}"/>
              </a:ext>
            </a:extLst>
          </p:cNvPr>
          <p:cNvSpPr txBox="1"/>
          <p:nvPr/>
        </p:nvSpPr>
        <p:spPr>
          <a:xfrm>
            <a:off x="4383969" y="5241182"/>
            <a:ext cx="7224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4"/>
              </a:rPr>
              <a:t>https://cleanairact.org/wp-content/uploads/2019/09/Tampering-and-Aftermarket-Defeat-Devices-Phil-Brooks.pdf</a:t>
            </a:r>
            <a:r>
              <a:rPr lang="en-US" sz="1600" dirty="0"/>
              <a:t> 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8BBCEEF-FD6A-4F0C-B434-65B533C3BD98}"/>
              </a:ext>
            </a:extLst>
          </p:cNvPr>
          <p:cNvSpPr txBox="1">
            <a:spLocks/>
          </p:cNvSpPr>
          <p:nvPr/>
        </p:nvSpPr>
        <p:spPr>
          <a:xfrm>
            <a:off x="1264432" y="6438617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1400" smtClean="0"/>
              <a:pPr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3104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CB66-F8FB-4376-A643-C293F73D9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dirty="0"/>
              <a:t>We are still learning.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43B2826A-C3DE-4D97-A740-DDC6AB4423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465542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74D5213B-898B-4DAE-8A76-DE1FEAB91594}"/>
              </a:ext>
            </a:extLst>
          </p:cNvPr>
          <p:cNvSpPr txBox="1">
            <a:spLocks/>
          </p:cNvSpPr>
          <p:nvPr/>
        </p:nvSpPr>
        <p:spPr>
          <a:xfrm>
            <a:off x="1264432" y="6438617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1400" smtClean="0"/>
              <a:pPr/>
              <a:t>3</a:t>
            </a:fld>
            <a:endParaRPr lang="en-US" sz="1400" dirty="0"/>
          </a:p>
        </p:txBody>
      </p:sp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E9157BE3-7864-4FD4-A360-7CB88F81F8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928" y="5798991"/>
            <a:ext cx="1004751" cy="100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2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A7693D-44BC-46C4-972E-97058FE8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/>
              <a:t>Purpose	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F85A7E-9917-47DE-BF89-D2275FB60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/>
              <a:t>This tool is designed to provide flexible estimates of annual NOx and PM2.5 emissions for Mid-Atlantic and Northeast states using user-input data. </a:t>
            </a:r>
          </a:p>
          <a:p>
            <a:r>
              <a:rPr lang="en-US" sz="2000"/>
              <a:t>As newer and more robust data about illegal tampering of emissions control devices on diesel vehicles becomes available, this tool will allow states to update their estimates on the fly.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6994A75-E6EE-4755-9483-A92EE2BE258C}"/>
              </a:ext>
            </a:extLst>
          </p:cNvPr>
          <p:cNvSpPr txBox="1">
            <a:spLocks/>
          </p:cNvSpPr>
          <p:nvPr/>
        </p:nvSpPr>
        <p:spPr>
          <a:xfrm>
            <a:off x="417747" y="6379540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A98EE3D-8CD1-4C3F-BD1C-C98C9596463C}" type="slidenum">
              <a:rPr lang="en-US" sz="1400" smtClean="0"/>
              <a:pPr>
                <a:spcAft>
                  <a:spcPts val="600"/>
                </a:spcAft>
              </a:pPr>
              <a:t>4</a:t>
            </a:fld>
            <a:endParaRPr lang="en-US" sz="1400"/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65B65AC7-8399-4A17-8EEF-0CB2B78E3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28" y="5748382"/>
            <a:ext cx="1004751" cy="100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3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318F-E6D6-416E-ABFC-4C02B79E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D43A7073-7A24-4F30-954E-BDDEBD1448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367078"/>
              </p:ext>
            </p:extLst>
          </p:nvPr>
        </p:nvGraphicFramePr>
        <p:xfrm>
          <a:off x="1484312" y="23622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8DFE1DEA-0833-4A2B-8B8B-1F1DEB73BF61}"/>
              </a:ext>
            </a:extLst>
          </p:cNvPr>
          <p:cNvSpPr txBox="1">
            <a:spLocks/>
          </p:cNvSpPr>
          <p:nvPr/>
        </p:nvSpPr>
        <p:spPr>
          <a:xfrm>
            <a:off x="1264432" y="6438617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1400" smtClean="0"/>
              <a:pPr/>
              <a:t>5</a:t>
            </a:fld>
            <a:endParaRPr lang="en-US" sz="1400" dirty="0"/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1202CE14-E29C-4C40-8C74-DA0990E9B9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524" y="5772865"/>
            <a:ext cx="1004751" cy="100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2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E44BAAA-0355-4DE7-A0FE-B7F21F18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81F11E1-3B50-4A51-992E-148EA526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0E700E6-F178-46CD-A8F7-C7105888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76DA14BF-8092-436D-9DA3-C6E098F9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7EEEB8A-6EE6-421C-BF9F-D7AC6A4E3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910DC29-86B5-4496-8762-C0124016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F0484A8-90CF-4948-A538-103F963D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13C61F-49ED-4BEC-B2B4-A61F3982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/>
              <a:t>Assumptions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845A79E-1E12-4E56-BDEE-5C342AE73C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116754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C9CABB91-F910-4DDD-BAC1-41C666B76B91}"/>
              </a:ext>
            </a:extLst>
          </p:cNvPr>
          <p:cNvSpPr txBox="1">
            <a:spLocks/>
          </p:cNvSpPr>
          <p:nvPr/>
        </p:nvSpPr>
        <p:spPr>
          <a:xfrm>
            <a:off x="1264432" y="6438617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1400" smtClean="0"/>
              <a:pPr/>
              <a:t>6</a:t>
            </a:fld>
            <a:endParaRPr lang="en-US" sz="1400" dirty="0"/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F7F7DAE1-9548-4FC1-8EF3-316B90CE06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28" y="5748382"/>
            <a:ext cx="1004751" cy="100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9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6E12-B7DB-4E7E-8E68-FF4B467A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the tool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57D2745-A182-441B-9ECF-2370C6CC17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F169-FB05-4FB7-9C3A-A6027AA26939}"/>
              </a:ext>
            </a:extLst>
          </p:cNvPr>
          <p:cNvSpPr txBox="1">
            <a:spLocks/>
          </p:cNvSpPr>
          <p:nvPr/>
        </p:nvSpPr>
        <p:spPr>
          <a:xfrm>
            <a:off x="1264432" y="6438617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1400" smtClean="0"/>
              <a:pPr/>
              <a:t>7</a:t>
            </a:fld>
            <a:endParaRPr lang="en-US" sz="14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FB5A46F-9BF2-4F89-B377-57D570DB95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403" y="5798991"/>
            <a:ext cx="1004751" cy="100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6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0827A-7862-4071-803D-CD740BB2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Feedback</a:t>
            </a:r>
            <a:endParaRPr lang="en-US" dirty="0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E25160EC-C561-4242-8866-0082525A1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26891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94ECEF7-D498-4218-9EF0-531B952ADFEB}"/>
              </a:ext>
            </a:extLst>
          </p:cNvPr>
          <p:cNvSpPr txBox="1">
            <a:spLocks/>
          </p:cNvSpPr>
          <p:nvPr/>
        </p:nvSpPr>
        <p:spPr>
          <a:xfrm>
            <a:off x="484422" y="6448549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A98EE3D-8CD1-4C3F-BD1C-C98C9596463C}" type="slidenum">
              <a:rPr lang="en-US" sz="1400" smtClean="0"/>
              <a:pPr>
                <a:spcAft>
                  <a:spcPts val="600"/>
                </a:spcAft>
              </a:pPr>
              <a:t>8</a:t>
            </a:fld>
            <a:endParaRPr lang="en-US" sz="140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E166151-36EF-433D-97B2-709C07D30A5C}"/>
              </a:ext>
            </a:extLst>
          </p:cNvPr>
          <p:cNvSpPr txBox="1">
            <a:spLocks/>
          </p:cNvSpPr>
          <p:nvPr/>
        </p:nvSpPr>
        <p:spPr>
          <a:xfrm>
            <a:off x="1264432" y="6438617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1400" smtClean="0"/>
              <a:pPr/>
              <a:t>8</a:t>
            </a:fld>
            <a:endParaRPr lang="en-US" sz="1400" dirty="0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6BD8945-6E73-4346-A176-561A1163CC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28" y="5748382"/>
            <a:ext cx="1004751" cy="100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1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43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68" name="Freeform: Shape 45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47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AF4889-5054-4A57-84EE-6648DA9E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>
                <a:solidFill>
                  <a:schemeClr val="tx2"/>
                </a:solidFill>
              </a:rPr>
              <a:t>R Shiny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0E1771B5-DE42-48EA-8332-C7EF0E74D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en-US" sz="2000"/>
              <a:t>Enables R users to create applications for data analysis relatively easily</a:t>
            </a:r>
          </a:p>
          <a:p>
            <a:endParaRPr lang="en-US" sz="2000"/>
          </a:p>
          <a:p>
            <a:r>
              <a:rPr lang="en-US" sz="2000">
                <a:hlinkClick r:id="rId3"/>
              </a:rPr>
              <a:t>https://shiny.rstudio.com/ </a:t>
            </a:r>
            <a:endParaRPr lang="en-US" sz="2000"/>
          </a:p>
          <a:p>
            <a:r>
              <a:rPr lang="en-US" sz="2000">
                <a:hlinkClick r:id="rId4"/>
              </a:rPr>
              <a:t>https://shiny.rstudio.com/gallery/</a:t>
            </a:r>
            <a:r>
              <a:rPr lang="en-US" sz="2000"/>
              <a:t>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953A6C1-3F5E-4C34-9662-F665E8A455EA}"/>
              </a:ext>
            </a:extLst>
          </p:cNvPr>
          <p:cNvSpPr txBox="1">
            <a:spLocks/>
          </p:cNvSpPr>
          <p:nvPr/>
        </p:nvSpPr>
        <p:spPr>
          <a:xfrm>
            <a:off x="1204912" y="6384154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A98EE3D-8CD1-4C3F-BD1C-C98C9596463C}" type="slidenum">
              <a:rPr lang="en-US" sz="1400" smtClean="0"/>
              <a:pPr>
                <a:spcAft>
                  <a:spcPts val="600"/>
                </a:spcAft>
              </a:pPr>
              <a:t>9</a:t>
            </a:fld>
            <a:endParaRPr lang="en-US" sz="1400" dirty="0"/>
          </a:p>
        </p:txBody>
      </p:sp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8022A32F-B44A-43F7-807A-7EDC0C62CF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28" y="5748382"/>
            <a:ext cx="1004751" cy="100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82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Corbel</vt:lpstr>
      <vt:lpstr>Parallax</vt:lpstr>
      <vt:lpstr>MARAMA Diesel Tampering Emissions Estimation Tool</vt:lpstr>
      <vt:lpstr>Background</vt:lpstr>
      <vt:lpstr>We are still learning.</vt:lpstr>
      <vt:lpstr>Purpose </vt:lpstr>
      <vt:lpstr>Data</vt:lpstr>
      <vt:lpstr>Assumptions</vt:lpstr>
      <vt:lpstr>How to access the tool</vt:lpstr>
      <vt:lpstr>Feedback</vt:lpstr>
      <vt:lpstr>R Shiny</vt:lpstr>
      <vt:lpstr>MARAMA R Exchange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MARAMA Diesel Tampering Emissions Estimation Tool</dc:title>
  <dc:creator>Jenny St. Clair</dc:creator>
  <cp:lastModifiedBy>Jenny St. Clair</cp:lastModifiedBy>
  <cp:revision>2</cp:revision>
  <dcterms:created xsi:type="dcterms:W3CDTF">2021-03-17T15:18:52Z</dcterms:created>
  <dcterms:modified xsi:type="dcterms:W3CDTF">2021-03-17T17:27:47Z</dcterms:modified>
</cp:coreProperties>
</file>