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74AA-C395-B847-9602-5D85FB5CA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839B8-C7C7-BF42-8580-F984A18D0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07802-50BF-8D44-A2A3-28F95342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46EBB-7061-1847-A5A5-A33E5366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1C5E-9875-F942-9306-1742EC02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7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6FD-210C-B14E-A407-71BDFD5D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1CB91-44B8-FD43-B281-F0228C7B9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5439-3EBD-7A4F-89CE-40687ED4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2122-7B01-3149-961C-29E53093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19E5-A8FA-0540-B3B6-D81F6FF0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C0068-437B-8A4B-B0BD-C2A7CFF3F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80B1D-0493-7046-9C43-5A4FB331B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AD4A8-B313-E74C-98CB-09498CC3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5BED5-3527-BA45-9893-58BC50B5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3E382-9FD9-0244-8E73-FF4AFC6B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9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311A-4203-0445-ACBD-F5A5735A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6EE4-2B92-6E46-9EBE-527CCD5E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B6E4-C52E-5345-A037-C4DD7F30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FA5A4-C4BC-0947-8746-46A21871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E7BFB-1960-A540-A8EB-FCEBB851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FD9A-84EB-6B44-AED0-AC2666E0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0674-AECB-D34A-B31E-0E7A29E5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55B89-863C-3247-AABB-814268A8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1E6C-D393-8B42-82F7-260D73B3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346AB-0714-2E45-AE75-0C746E4F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F1C8-83D6-CF49-9D0A-873B1856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74EC-6381-A842-818B-2F1C327C5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53FD6-9900-0641-A3B7-A660C5697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7C94B-D82F-D848-9EB3-DB86FA94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518DE-1BC6-7244-9DDF-6A9BF6CF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B0B59-3311-2740-9027-0235535A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4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FC09-3B11-A241-A964-C8C73539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D5F7F-F97D-714C-B44E-CCDFE2161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9E86D-FF49-D843-9FD1-E6211EED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015E0-3F0D-554B-8D29-32F00BEA2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D8036-1A78-E24E-957E-09212C31D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E7772-81B3-B844-9E94-444C922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00E75-FC92-AA4D-A15D-DB145399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582C4-6E24-8342-A089-6341F4AB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5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9E5F-DF06-2246-8C45-8AB6A512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313CA-D007-064B-AB70-AA5B33FF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CDAAE-58B9-FF42-AD10-47B6B5E7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97A12-EF81-B24C-AF44-54772FB9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4545B-6FA0-A641-9DB5-7B7DEC67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0335A-3BB1-A94A-B2E8-30712B8F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4F2B0-4C0B-DA41-8B86-575A487C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5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722A-27F7-A948-97AF-EB33EC4A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55B8-A5F5-B444-8098-DCC0F4D2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83C87-6085-E941-BAF6-79CECB06F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09F07-BE43-1845-BB42-29861BBD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9449F-FF69-1845-9383-BB376B53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F65B-CE1C-2745-8E3C-5E0E9D83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7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E50F-F19C-574F-A20F-61B262F4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2890F-79D9-2F49-B983-E0EEF4CB0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3EFA9-2CD0-964D-B171-21C006936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293C9-2D7C-8A48-B105-F2D7914A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5E747-45A7-F741-A34B-638CF4B7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4C0EA-E954-2D44-B5F0-BC2131DE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347A0-22AF-9247-907A-082754A3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8D4F-A235-6C4E-AF21-A9E1346A2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5677-74DC-6D40-94C1-4317A7ECC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B92CD-2CA0-8A48-8EBB-8A10DBEF974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CF124-9A43-2941-A701-16F8DBC9E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45595-56B7-834A-99F5-4505F881A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MGWdi6Z73s&amp;t=300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rfer.nmr.mgh.harvard.edu/fswiki/rel7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4lgb8t4x6I" TargetMode="External"/><Relationship Id="rId2" Type="http://schemas.openxmlformats.org/officeDocument/2006/relationships/hyperlink" Target="https://surfer.nmr.mgh.harvard.edu/fswiki/aparcstats2t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dysbrainbook.readthedocs.io/en/latest/FreeSurfer/FS_ShortCourse/FS_08_GroupAnalysi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862E-717F-8741-BF29-7CD26C386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MCI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918AE-FA0B-5342-8CE3-D36FF8297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B5FC-41B1-614A-A15A-6C744374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D08F-C042-4F40-8E23-14ABA667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freesurfer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MRIcroGL</a:t>
            </a:r>
            <a:endParaRPr lang="en-US" dirty="0"/>
          </a:p>
          <a:p>
            <a:r>
              <a:rPr lang="en-US" dirty="0"/>
              <a:t>Run pre-processing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0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70C5-9407-3945-BD92-A42A50DF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15CA-55D8-1742-9D61-A0EAC6FA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MCI and 10 Cognitively normal subjects</a:t>
            </a:r>
          </a:p>
          <a:p>
            <a:pPr lvl="1"/>
            <a:r>
              <a:rPr lang="en-US" dirty="0"/>
              <a:t>Each sample comprises of 176 or 208 </a:t>
            </a:r>
            <a:r>
              <a:rPr lang="en-US" dirty="0" err="1"/>
              <a:t>dicom</a:t>
            </a:r>
            <a:r>
              <a:rPr lang="en-US" dirty="0"/>
              <a:t> files. </a:t>
            </a:r>
          </a:p>
          <a:p>
            <a:pPr lvl="1"/>
            <a:r>
              <a:rPr lang="en-US" dirty="0"/>
              <a:t>One MCI file comprised of 2 sets of </a:t>
            </a:r>
            <a:r>
              <a:rPr lang="en-US" dirty="0" err="1"/>
              <a:t>dicom</a:t>
            </a:r>
            <a:r>
              <a:rPr lang="en-US" dirty="0"/>
              <a:t> files. (037_S_4071)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8572-6B1F-8C49-9AC3-346AE973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Workflow: Download </a:t>
            </a:r>
            <a:r>
              <a:rPr lang="en-US" dirty="0" err="1"/>
              <a:t>MRIcroGL</a:t>
            </a:r>
            <a:br>
              <a:rPr lang="en-US" dirty="0"/>
            </a:br>
            <a:r>
              <a:rPr lang="en-US" dirty="0">
                <a:hlinkClick r:id="rId2"/>
              </a:rPr>
              <a:t>https://www.youtube.com/watch?v=DMGWdi6Z73s&amp;t=300s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40AB-6EC9-514B-B243-74318E0F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</a:t>
            </a:r>
            <a:r>
              <a:rPr lang="en-US" dirty="0" err="1"/>
              <a:t>dicom</a:t>
            </a:r>
            <a:r>
              <a:rPr lang="en-US" dirty="0"/>
              <a:t> files into </a:t>
            </a:r>
            <a:r>
              <a:rPr lang="en-US" dirty="0" err="1"/>
              <a:t>nifti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3831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8572-6B1F-8C49-9AC3-346AE973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Workflow: Download </a:t>
            </a:r>
            <a:r>
              <a:rPr lang="en-US" dirty="0" err="1"/>
              <a:t>freesurfer</a:t>
            </a:r>
            <a:br>
              <a:rPr lang="en-US" dirty="0"/>
            </a:br>
            <a:r>
              <a:rPr lang="en-US" dirty="0">
                <a:hlinkClick r:id="rId2"/>
              </a:rPr>
              <a:t>https://surfer.nmr.mgh.harvard.edu/fswiki/rel7downloads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40AB-6EC9-514B-B243-74318E0F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</a:t>
            </a:r>
            <a:r>
              <a:rPr lang="en-US" dirty="0" err="1"/>
              <a:t>Xquartz</a:t>
            </a:r>
            <a:r>
              <a:rPr lang="en-US" dirty="0"/>
              <a:t> is installed by running `</a:t>
            </a:r>
            <a:r>
              <a:rPr lang="en-US" dirty="0" err="1"/>
              <a:t>xclock</a:t>
            </a:r>
            <a:r>
              <a:rPr lang="en-US" dirty="0"/>
              <a:t>` on terminal</a:t>
            </a:r>
          </a:p>
          <a:p>
            <a:r>
              <a:rPr lang="en-US" dirty="0"/>
              <a:t>Latest 7.4 pkg for mac installation failed to run (</a:t>
            </a:r>
            <a:r>
              <a:rPr lang="en-US" dirty="0" err="1"/>
              <a:t>freeview</a:t>
            </a:r>
            <a:r>
              <a:rPr lang="en-US" dirty="0"/>
              <a:t> would not open)</a:t>
            </a:r>
          </a:p>
          <a:p>
            <a:r>
              <a:rPr lang="en-US" dirty="0"/>
              <a:t>Latest 7.4 tar for mac installation failed to run (</a:t>
            </a:r>
            <a:r>
              <a:rPr lang="en-US" dirty="0" err="1"/>
              <a:t>freeview</a:t>
            </a:r>
            <a:r>
              <a:rPr lang="en-US" dirty="0"/>
              <a:t> would not open)</a:t>
            </a:r>
          </a:p>
          <a:p>
            <a:r>
              <a:rPr lang="en-US" dirty="0"/>
              <a:t>Download 7.1.1 pkg installation for mac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5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B8BB-F79C-694D-ADC1-88149EBB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</a:t>
            </a:r>
            <a:r>
              <a:rPr lang="en-US" dirty="0" err="1"/>
              <a:t>freesurfer</a:t>
            </a:r>
            <a:r>
              <a:rPr lang="en-US" dirty="0"/>
              <a:t> recon-all using 8 cores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6648B5C-9667-5540-9240-E4675EB3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463675"/>
            <a:ext cx="5727700" cy="3664438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84EF4DA-3C9F-CA4F-B910-DB54A8D28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137" y="1463675"/>
            <a:ext cx="4959947" cy="366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6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8572-6B1F-8C49-9AC3-346AE973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40AB-6EC9-514B-B243-74318E0F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https://surfer.nmr.mgh.harvard.edu/fswiki/aparcstats2table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https://www.youtube.com/watch?v=E4lgb8t4x6I</a:t>
            </a:r>
            <a:r>
              <a:rPr lang="en-US" dirty="0"/>
              <a:t> </a:t>
            </a:r>
          </a:p>
          <a:p>
            <a:r>
              <a:rPr lang="en-SG" sz="1600" dirty="0"/>
              <a:t>aparcstats2table –subjects folder1 folder2 folder3 .. folder10--hemi rh --</a:t>
            </a:r>
            <a:r>
              <a:rPr lang="en-SG" sz="1600" dirty="0" err="1"/>
              <a:t>meas</a:t>
            </a:r>
            <a:r>
              <a:rPr lang="en-SG" sz="1600" dirty="0"/>
              <a:t> thickness --</a:t>
            </a:r>
            <a:r>
              <a:rPr lang="en-SG" sz="1600" dirty="0" err="1"/>
              <a:t>tablefile</a:t>
            </a:r>
            <a:r>
              <a:rPr lang="en-SG" sz="1600" dirty="0"/>
              <a:t> </a:t>
            </a:r>
            <a:r>
              <a:rPr lang="en-SG" sz="1600" dirty="0" err="1"/>
              <a:t>aparc_stats.txt</a:t>
            </a:r>
            <a:endParaRPr lang="en-SG" sz="1600" dirty="0"/>
          </a:p>
          <a:p>
            <a:r>
              <a:rPr lang="en-SG" sz="1600" dirty="0"/>
              <a:t>aparcstats2table –subjects folder1 folder2 folder3 .. folder10--hemi </a:t>
            </a:r>
            <a:r>
              <a:rPr lang="en-SG" sz="1600" dirty="0" err="1"/>
              <a:t>lh</a:t>
            </a:r>
            <a:r>
              <a:rPr lang="en-SG" sz="1600" dirty="0"/>
              <a:t> --</a:t>
            </a:r>
            <a:r>
              <a:rPr lang="en-SG" sz="1600" dirty="0" err="1"/>
              <a:t>meas</a:t>
            </a:r>
            <a:r>
              <a:rPr lang="en-SG" sz="1600" dirty="0"/>
              <a:t> thickness --</a:t>
            </a:r>
            <a:r>
              <a:rPr lang="en-SG" sz="1600" dirty="0" err="1"/>
              <a:t>tablefile</a:t>
            </a:r>
            <a:r>
              <a:rPr lang="en-SG" sz="1600" dirty="0"/>
              <a:t> </a:t>
            </a:r>
            <a:r>
              <a:rPr lang="en-SG" sz="1600" dirty="0" err="1"/>
              <a:t>aparc_stats.txt</a:t>
            </a:r>
            <a:br>
              <a:rPr lang="en-SG" dirty="0"/>
            </a:br>
            <a:br>
              <a:rPr lang="en-SG" dirty="0"/>
            </a:br>
            <a:endParaRPr lang="en-S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D54593-218F-6747-A8E6-56155E048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693" y="3717038"/>
            <a:ext cx="5911850" cy="277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1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7B14-DA59-2C4F-813B-F78E454C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938E-C6FD-A944-AD96-443EDED0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mean and standard deviation of the cortical thickness in different parcellations</a:t>
            </a:r>
          </a:p>
          <a:p>
            <a:r>
              <a:rPr lang="en-US" dirty="0"/>
              <a:t>Conduct Hypothesis testing using t-test.</a:t>
            </a:r>
          </a:p>
        </p:txBody>
      </p:sp>
    </p:spTree>
    <p:extLst>
      <p:ext uri="{BB962C8B-B14F-4D97-AF65-F5344CB8AC3E}">
        <p14:creationId xmlns:p14="http://schemas.microsoft.com/office/powerpoint/2010/main" val="19935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5F4A-5F0F-5A4E-BD5A-1FE1BE9A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Workflow: Next steps</a:t>
            </a:r>
            <a:br>
              <a:rPr lang="en-US" dirty="0"/>
            </a:br>
            <a:r>
              <a:rPr lang="en-US" dirty="0">
                <a:hlinkClick r:id="rId2"/>
              </a:rPr>
              <a:t>https://andysbrainbook.readthedocs.io/en/latest/FreeSurfer/FS_ShortCourse/FS_08_GroupAnalysis.html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364AC-9099-0D46-BBF3-5AEB7C42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013"/>
            <a:ext cx="10515600" cy="3790950"/>
          </a:xfrm>
        </p:spPr>
        <p:txBody>
          <a:bodyPr/>
          <a:lstStyle/>
          <a:p>
            <a:r>
              <a:rPr lang="en-US" dirty="0"/>
              <a:t>Possible use of Group Analysis</a:t>
            </a:r>
          </a:p>
          <a:p>
            <a:pPr lvl="1"/>
            <a:r>
              <a:rPr lang="en-US" dirty="0"/>
              <a:t>Creating a group file with </a:t>
            </a:r>
            <a:r>
              <a:rPr lang="en-US" dirty="0" err="1"/>
              <a:t>mris_preproc</a:t>
            </a:r>
            <a:endParaRPr lang="en-US" dirty="0"/>
          </a:p>
          <a:p>
            <a:pPr lvl="1"/>
            <a:r>
              <a:rPr lang="en-US" dirty="0"/>
              <a:t>Fitting the general linear model with </a:t>
            </a:r>
            <a:r>
              <a:rPr lang="en-US" dirty="0" err="1"/>
              <a:t>mri_glmfit</a:t>
            </a:r>
            <a:endParaRPr lang="en-US" dirty="0"/>
          </a:p>
          <a:p>
            <a:pPr lvl="1"/>
            <a:r>
              <a:rPr lang="en-US" dirty="0"/>
              <a:t>Reviewing the Output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3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299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MCI Study</vt:lpstr>
      <vt:lpstr>Workflow</vt:lpstr>
      <vt:lpstr>Inputs</vt:lpstr>
      <vt:lpstr>Workflow: Download MRIcroGL https://www.youtube.com/watch?v=DMGWdi6Z73s&amp;t=300s </vt:lpstr>
      <vt:lpstr>Workflow: Download freesurfer https://surfer.nmr.mgh.harvard.edu/fswiki/rel7downloads </vt:lpstr>
      <vt:lpstr>Workflow: freesurfer recon-all using 8 cores</vt:lpstr>
      <vt:lpstr>Workflow: Next steps</vt:lpstr>
      <vt:lpstr>Analysis</vt:lpstr>
      <vt:lpstr>Workflow: Next steps https://andysbrainbook.readthedocs.io/en/latest/FreeSurfer/FS_ShortCourse/FS_08_GroupAnalysis.html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MCI Study</dc:title>
  <dc:creator>Marcus Chan</dc:creator>
  <cp:lastModifiedBy>Marcus Chan</cp:lastModifiedBy>
  <cp:revision>1</cp:revision>
  <dcterms:created xsi:type="dcterms:W3CDTF">2023-10-02T11:31:37Z</dcterms:created>
  <dcterms:modified xsi:type="dcterms:W3CDTF">2023-10-02T12:08:09Z</dcterms:modified>
</cp:coreProperties>
</file>