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3" r:id="rId1"/>
  </p:sldMasterIdLst>
  <p:notesMasterIdLst>
    <p:notesMasterId r:id="rId6"/>
  </p:notesMasterIdLst>
  <p:sldIdLst>
    <p:sldId id="258" r:id="rId2"/>
    <p:sldId id="259" r:id="rId3"/>
    <p:sldId id="260" r:id="rId4"/>
    <p:sldId id="261" r:id="rId5"/>
  </p:sldIdLst>
  <p:sldSz cx="12192000" cy="6858000"/>
  <p:notesSz cx="6858000" cy="9144000"/>
  <p:defaultTextStyle>
    <a:defPPr>
      <a:defRPr lang="es-D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0"/>
  </p:normalViewPr>
  <p:slideViewPr>
    <p:cSldViewPr snapToGrid="0">
      <p:cViewPr varScale="1">
        <p:scale>
          <a:sx n="79" d="100"/>
          <a:sy n="79" d="100"/>
        </p:scale>
        <p:origin x="97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D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857FA9-2AE5-40E6-87AD-76AF6044652A}" type="datetimeFigureOut">
              <a:rPr lang="es-DO" smtClean="0"/>
              <a:t>26/4/2022</a:t>
            </a:fld>
            <a:endParaRPr lang="es-D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D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D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D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2694B6-06A4-41B2-8D46-45DF11F65A0A}" type="slidenum">
              <a:rPr lang="es-DO" smtClean="0"/>
              <a:t>‹Nº›</a:t>
            </a:fld>
            <a:endParaRPr lang="es-DO"/>
          </a:p>
        </p:txBody>
      </p:sp>
    </p:spTree>
    <p:extLst>
      <p:ext uri="{BB962C8B-B14F-4D97-AF65-F5344CB8AC3E}">
        <p14:creationId xmlns:p14="http://schemas.microsoft.com/office/powerpoint/2010/main" val="461942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DO" dirty="0"/>
          </a:p>
        </p:txBody>
      </p:sp>
      <p:sp>
        <p:nvSpPr>
          <p:cNvPr id="4" name="Marcador de número de diapositiva 3"/>
          <p:cNvSpPr>
            <a:spLocks noGrp="1"/>
          </p:cNvSpPr>
          <p:nvPr>
            <p:ph type="sldNum" sz="quarter" idx="10"/>
          </p:nvPr>
        </p:nvSpPr>
        <p:spPr/>
        <p:txBody>
          <a:bodyPr/>
          <a:lstStyle/>
          <a:p>
            <a:fld id="{692694B6-06A4-41B2-8D46-45DF11F65A0A}" type="slidenum">
              <a:rPr lang="es-DO" smtClean="0"/>
              <a:t>1</a:t>
            </a:fld>
            <a:endParaRPr lang="es-DO"/>
          </a:p>
        </p:txBody>
      </p:sp>
    </p:spTree>
    <p:extLst>
      <p:ext uri="{BB962C8B-B14F-4D97-AF65-F5344CB8AC3E}">
        <p14:creationId xmlns:p14="http://schemas.microsoft.com/office/powerpoint/2010/main" val="24211598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9742118D-87CA-4F22-9E3E-689C1B8B9BC9}" type="datetimeFigureOut">
              <a:rPr lang="es-DO" smtClean="0"/>
              <a:t>26/4/2022</a:t>
            </a:fld>
            <a:endParaRPr lang="es-DO"/>
          </a:p>
        </p:txBody>
      </p:sp>
      <p:sp>
        <p:nvSpPr>
          <p:cNvPr id="5" name="Footer Placeholder 4"/>
          <p:cNvSpPr>
            <a:spLocks noGrp="1"/>
          </p:cNvSpPr>
          <p:nvPr>
            <p:ph type="ftr" sz="quarter" idx="11"/>
          </p:nvPr>
        </p:nvSpPr>
        <p:spPr/>
        <p:txBody>
          <a:bodyPr/>
          <a:lstStyle/>
          <a:p>
            <a:endParaRPr lang="es-DO"/>
          </a:p>
        </p:txBody>
      </p:sp>
      <p:sp>
        <p:nvSpPr>
          <p:cNvPr id="6" name="Slide Number Placeholder 5"/>
          <p:cNvSpPr>
            <a:spLocks noGrp="1"/>
          </p:cNvSpPr>
          <p:nvPr>
            <p:ph type="sldNum" sz="quarter" idx="12"/>
          </p:nvPr>
        </p:nvSpPr>
        <p:spPr/>
        <p:txBody>
          <a:bodyPr/>
          <a:lstStyle/>
          <a:p>
            <a:fld id="{7CDC3722-B3DA-441E-9C76-ED5F6F68F5CF}" type="slidenum">
              <a:rPr lang="es-DO" smtClean="0"/>
              <a:t>‹Nº›</a:t>
            </a:fld>
            <a:endParaRPr lang="es-DO"/>
          </a:p>
        </p:txBody>
      </p:sp>
    </p:spTree>
    <p:extLst>
      <p:ext uri="{BB962C8B-B14F-4D97-AF65-F5344CB8AC3E}">
        <p14:creationId xmlns:p14="http://schemas.microsoft.com/office/powerpoint/2010/main" val="1777037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742118D-87CA-4F22-9E3E-689C1B8B9BC9}" type="datetimeFigureOut">
              <a:rPr lang="es-DO" smtClean="0"/>
              <a:t>26/4/2022</a:t>
            </a:fld>
            <a:endParaRPr lang="es-DO"/>
          </a:p>
        </p:txBody>
      </p:sp>
      <p:sp>
        <p:nvSpPr>
          <p:cNvPr id="6" name="Footer Placeholder 5"/>
          <p:cNvSpPr>
            <a:spLocks noGrp="1"/>
          </p:cNvSpPr>
          <p:nvPr>
            <p:ph type="ftr" sz="quarter" idx="11"/>
          </p:nvPr>
        </p:nvSpPr>
        <p:spPr/>
        <p:txBody>
          <a:bodyPr/>
          <a:lstStyle/>
          <a:p>
            <a:endParaRPr lang="es-DO"/>
          </a:p>
        </p:txBody>
      </p:sp>
      <p:sp>
        <p:nvSpPr>
          <p:cNvPr id="7" name="Slide Number Placeholder 6"/>
          <p:cNvSpPr>
            <a:spLocks noGrp="1"/>
          </p:cNvSpPr>
          <p:nvPr>
            <p:ph type="sldNum" sz="quarter" idx="12"/>
          </p:nvPr>
        </p:nvSpPr>
        <p:spPr/>
        <p:txBody>
          <a:bodyPr/>
          <a:lstStyle/>
          <a:p>
            <a:fld id="{7CDC3722-B3DA-441E-9C76-ED5F6F68F5CF}" type="slidenum">
              <a:rPr lang="es-DO" smtClean="0"/>
              <a:t>‹Nº›</a:t>
            </a:fld>
            <a:endParaRPr lang="es-DO"/>
          </a:p>
        </p:txBody>
      </p:sp>
    </p:spTree>
    <p:extLst>
      <p:ext uri="{BB962C8B-B14F-4D97-AF65-F5344CB8AC3E}">
        <p14:creationId xmlns:p14="http://schemas.microsoft.com/office/powerpoint/2010/main" val="24058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742118D-87CA-4F22-9E3E-689C1B8B9BC9}" type="datetimeFigureOut">
              <a:rPr lang="es-DO" smtClean="0"/>
              <a:t>26/4/2022</a:t>
            </a:fld>
            <a:endParaRPr lang="es-DO"/>
          </a:p>
        </p:txBody>
      </p:sp>
      <p:sp>
        <p:nvSpPr>
          <p:cNvPr id="6" name="Footer Placeholder 5"/>
          <p:cNvSpPr>
            <a:spLocks noGrp="1"/>
          </p:cNvSpPr>
          <p:nvPr>
            <p:ph type="ftr" sz="quarter" idx="11"/>
          </p:nvPr>
        </p:nvSpPr>
        <p:spPr/>
        <p:txBody>
          <a:bodyPr/>
          <a:lstStyle/>
          <a:p>
            <a:endParaRPr lang="es-DO"/>
          </a:p>
        </p:txBody>
      </p:sp>
      <p:sp>
        <p:nvSpPr>
          <p:cNvPr id="7" name="Slide Number Placeholder 6"/>
          <p:cNvSpPr>
            <a:spLocks noGrp="1"/>
          </p:cNvSpPr>
          <p:nvPr>
            <p:ph type="sldNum" sz="quarter" idx="12"/>
          </p:nvPr>
        </p:nvSpPr>
        <p:spPr/>
        <p:txBody>
          <a:bodyPr/>
          <a:lstStyle/>
          <a:p>
            <a:fld id="{7CDC3722-B3DA-441E-9C76-ED5F6F68F5CF}" type="slidenum">
              <a:rPr lang="es-DO" smtClean="0"/>
              <a:t>‹Nº›</a:t>
            </a:fld>
            <a:endParaRPr lang="es-DO"/>
          </a:p>
        </p:txBody>
      </p:sp>
    </p:spTree>
    <p:extLst>
      <p:ext uri="{BB962C8B-B14F-4D97-AF65-F5344CB8AC3E}">
        <p14:creationId xmlns:p14="http://schemas.microsoft.com/office/powerpoint/2010/main" val="2258209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742118D-87CA-4F22-9E3E-689C1B8B9BC9}" type="datetimeFigureOut">
              <a:rPr lang="es-DO" smtClean="0"/>
              <a:t>26/4/2022</a:t>
            </a:fld>
            <a:endParaRPr lang="es-DO"/>
          </a:p>
        </p:txBody>
      </p:sp>
      <p:sp>
        <p:nvSpPr>
          <p:cNvPr id="6" name="Footer Placeholder 5"/>
          <p:cNvSpPr>
            <a:spLocks noGrp="1"/>
          </p:cNvSpPr>
          <p:nvPr>
            <p:ph type="ftr" sz="quarter" idx="11"/>
          </p:nvPr>
        </p:nvSpPr>
        <p:spPr/>
        <p:txBody>
          <a:bodyPr/>
          <a:lstStyle/>
          <a:p>
            <a:endParaRPr lang="es-DO"/>
          </a:p>
        </p:txBody>
      </p:sp>
      <p:sp>
        <p:nvSpPr>
          <p:cNvPr id="7" name="Slide Number Placeholder 6"/>
          <p:cNvSpPr>
            <a:spLocks noGrp="1"/>
          </p:cNvSpPr>
          <p:nvPr>
            <p:ph type="sldNum" sz="quarter" idx="12"/>
          </p:nvPr>
        </p:nvSpPr>
        <p:spPr/>
        <p:txBody>
          <a:bodyPr/>
          <a:lstStyle/>
          <a:p>
            <a:fld id="{7CDC3722-B3DA-441E-9C76-ED5F6F68F5CF}" type="slidenum">
              <a:rPr lang="es-DO" smtClean="0"/>
              <a:t>‹Nº›</a:t>
            </a:fld>
            <a:endParaRPr lang="es-DO"/>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545238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742118D-87CA-4F22-9E3E-689C1B8B9BC9}" type="datetimeFigureOut">
              <a:rPr lang="es-DO" smtClean="0"/>
              <a:t>26/4/2022</a:t>
            </a:fld>
            <a:endParaRPr lang="es-DO"/>
          </a:p>
        </p:txBody>
      </p:sp>
      <p:sp>
        <p:nvSpPr>
          <p:cNvPr id="6" name="Footer Placeholder 5"/>
          <p:cNvSpPr>
            <a:spLocks noGrp="1"/>
          </p:cNvSpPr>
          <p:nvPr>
            <p:ph type="ftr" sz="quarter" idx="11"/>
          </p:nvPr>
        </p:nvSpPr>
        <p:spPr/>
        <p:txBody>
          <a:bodyPr/>
          <a:lstStyle/>
          <a:p>
            <a:endParaRPr lang="es-DO"/>
          </a:p>
        </p:txBody>
      </p:sp>
      <p:sp>
        <p:nvSpPr>
          <p:cNvPr id="7" name="Slide Number Placeholder 6"/>
          <p:cNvSpPr>
            <a:spLocks noGrp="1"/>
          </p:cNvSpPr>
          <p:nvPr>
            <p:ph type="sldNum" sz="quarter" idx="12"/>
          </p:nvPr>
        </p:nvSpPr>
        <p:spPr/>
        <p:txBody>
          <a:bodyPr/>
          <a:lstStyle/>
          <a:p>
            <a:fld id="{7CDC3722-B3DA-441E-9C76-ED5F6F68F5CF}" type="slidenum">
              <a:rPr lang="es-DO" smtClean="0"/>
              <a:t>‹Nº›</a:t>
            </a:fld>
            <a:endParaRPr lang="es-DO"/>
          </a:p>
        </p:txBody>
      </p:sp>
    </p:spTree>
    <p:extLst>
      <p:ext uri="{BB962C8B-B14F-4D97-AF65-F5344CB8AC3E}">
        <p14:creationId xmlns:p14="http://schemas.microsoft.com/office/powerpoint/2010/main" val="4070300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9742118D-87CA-4F22-9E3E-689C1B8B9BC9}" type="datetimeFigureOut">
              <a:rPr lang="es-DO" smtClean="0"/>
              <a:t>26/4/2022</a:t>
            </a:fld>
            <a:endParaRPr lang="es-DO"/>
          </a:p>
        </p:txBody>
      </p:sp>
      <p:sp>
        <p:nvSpPr>
          <p:cNvPr id="4" name="Footer Placeholder 3"/>
          <p:cNvSpPr>
            <a:spLocks noGrp="1"/>
          </p:cNvSpPr>
          <p:nvPr>
            <p:ph type="ftr" sz="quarter" idx="11"/>
          </p:nvPr>
        </p:nvSpPr>
        <p:spPr/>
        <p:txBody>
          <a:bodyPr/>
          <a:lstStyle/>
          <a:p>
            <a:endParaRPr lang="es-DO"/>
          </a:p>
        </p:txBody>
      </p:sp>
      <p:sp>
        <p:nvSpPr>
          <p:cNvPr id="5" name="Slide Number Placeholder 4"/>
          <p:cNvSpPr>
            <a:spLocks noGrp="1"/>
          </p:cNvSpPr>
          <p:nvPr>
            <p:ph type="sldNum" sz="quarter" idx="12"/>
          </p:nvPr>
        </p:nvSpPr>
        <p:spPr/>
        <p:txBody>
          <a:bodyPr/>
          <a:lstStyle/>
          <a:p>
            <a:fld id="{7CDC3722-B3DA-441E-9C76-ED5F6F68F5CF}" type="slidenum">
              <a:rPr lang="es-DO" smtClean="0"/>
              <a:t>‹Nº›</a:t>
            </a:fld>
            <a:endParaRPr lang="es-DO"/>
          </a:p>
        </p:txBody>
      </p:sp>
    </p:spTree>
    <p:extLst>
      <p:ext uri="{BB962C8B-B14F-4D97-AF65-F5344CB8AC3E}">
        <p14:creationId xmlns:p14="http://schemas.microsoft.com/office/powerpoint/2010/main" val="8411566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9742118D-87CA-4F22-9E3E-689C1B8B9BC9}" type="datetimeFigureOut">
              <a:rPr lang="es-DO" smtClean="0"/>
              <a:t>26/4/2022</a:t>
            </a:fld>
            <a:endParaRPr lang="es-DO"/>
          </a:p>
        </p:txBody>
      </p:sp>
      <p:sp>
        <p:nvSpPr>
          <p:cNvPr id="4" name="Footer Placeholder 3"/>
          <p:cNvSpPr>
            <a:spLocks noGrp="1"/>
          </p:cNvSpPr>
          <p:nvPr>
            <p:ph type="ftr" sz="quarter" idx="11"/>
          </p:nvPr>
        </p:nvSpPr>
        <p:spPr/>
        <p:txBody>
          <a:bodyPr/>
          <a:lstStyle/>
          <a:p>
            <a:endParaRPr lang="es-DO"/>
          </a:p>
        </p:txBody>
      </p:sp>
      <p:sp>
        <p:nvSpPr>
          <p:cNvPr id="5" name="Slide Number Placeholder 4"/>
          <p:cNvSpPr>
            <a:spLocks noGrp="1"/>
          </p:cNvSpPr>
          <p:nvPr>
            <p:ph type="sldNum" sz="quarter" idx="12"/>
          </p:nvPr>
        </p:nvSpPr>
        <p:spPr/>
        <p:txBody>
          <a:bodyPr/>
          <a:lstStyle/>
          <a:p>
            <a:fld id="{7CDC3722-B3DA-441E-9C76-ED5F6F68F5CF}" type="slidenum">
              <a:rPr lang="es-DO" smtClean="0"/>
              <a:t>‹Nº›</a:t>
            </a:fld>
            <a:endParaRPr lang="es-DO"/>
          </a:p>
        </p:txBody>
      </p:sp>
    </p:spTree>
    <p:extLst>
      <p:ext uri="{BB962C8B-B14F-4D97-AF65-F5344CB8AC3E}">
        <p14:creationId xmlns:p14="http://schemas.microsoft.com/office/powerpoint/2010/main" val="41455453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742118D-87CA-4F22-9E3E-689C1B8B9BC9}" type="datetimeFigureOut">
              <a:rPr lang="es-DO" smtClean="0"/>
              <a:t>26/4/2022</a:t>
            </a:fld>
            <a:endParaRPr lang="es-DO"/>
          </a:p>
        </p:txBody>
      </p:sp>
      <p:sp>
        <p:nvSpPr>
          <p:cNvPr id="5" name="Footer Placeholder 4"/>
          <p:cNvSpPr>
            <a:spLocks noGrp="1"/>
          </p:cNvSpPr>
          <p:nvPr>
            <p:ph type="ftr" sz="quarter" idx="11"/>
          </p:nvPr>
        </p:nvSpPr>
        <p:spPr/>
        <p:txBody>
          <a:bodyPr/>
          <a:lstStyle/>
          <a:p>
            <a:endParaRPr lang="es-DO"/>
          </a:p>
        </p:txBody>
      </p:sp>
      <p:sp>
        <p:nvSpPr>
          <p:cNvPr id="6" name="Slide Number Placeholder 5"/>
          <p:cNvSpPr>
            <a:spLocks noGrp="1"/>
          </p:cNvSpPr>
          <p:nvPr>
            <p:ph type="sldNum" sz="quarter" idx="12"/>
          </p:nvPr>
        </p:nvSpPr>
        <p:spPr/>
        <p:txBody>
          <a:bodyPr/>
          <a:lstStyle/>
          <a:p>
            <a:fld id="{7CDC3722-B3DA-441E-9C76-ED5F6F68F5CF}" type="slidenum">
              <a:rPr lang="es-DO" smtClean="0"/>
              <a:t>‹Nº›</a:t>
            </a:fld>
            <a:endParaRPr lang="es-DO"/>
          </a:p>
        </p:txBody>
      </p:sp>
    </p:spTree>
    <p:extLst>
      <p:ext uri="{BB962C8B-B14F-4D97-AF65-F5344CB8AC3E}">
        <p14:creationId xmlns:p14="http://schemas.microsoft.com/office/powerpoint/2010/main" val="16243724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s-ES" smtClean="0"/>
              <a:t>Haga clic para modificar el estilo de título del patrón</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742118D-87CA-4F22-9E3E-689C1B8B9BC9}" type="datetimeFigureOut">
              <a:rPr lang="es-DO" smtClean="0"/>
              <a:t>26/4/2022</a:t>
            </a:fld>
            <a:endParaRPr lang="es-DO"/>
          </a:p>
        </p:txBody>
      </p:sp>
      <p:sp>
        <p:nvSpPr>
          <p:cNvPr id="5" name="Footer Placeholder 4"/>
          <p:cNvSpPr>
            <a:spLocks noGrp="1"/>
          </p:cNvSpPr>
          <p:nvPr>
            <p:ph type="ftr" sz="quarter" idx="11"/>
          </p:nvPr>
        </p:nvSpPr>
        <p:spPr/>
        <p:txBody>
          <a:bodyPr/>
          <a:lstStyle/>
          <a:p>
            <a:endParaRPr lang="es-DO"/>
          </a:p>
        </p:txBody>
      </p:sp>
      <p:sp>
        <p:nvSpPr>
          <p:cNvPr id="6" name="Slide Number Placeholder 5"/>
          <p:cNvSpPr>
            <a:spLocks noGrp="1"/>
          </p:cNvSpPr>
          <p:nvPr>
            <p:ph type="sldNum" sz="quarter" idx="12"/>
          </p:nvPr>
        </p:nvSpPr>
        <p:spPr/>
        <p:txBody>
          <a:bodyPr/>
          <a:lstStyle/>
          <a:p>
            <a:fld id="{7CDC3722-B3DA-441E-9C76-ED5F6F68F5CF}" type="slidenum">
              <a:rPr lang="es-DO" smtClean="0"/>
              <a:t>‹Nº›</a:t>
            </a:fld>
            <a:endParaRPr lang="es-DO"/>
          </a:p>
        </p:txBody>
      </p:sp>
    </p:spTree>
    <p:extLst>
      <p:ext uri="{BB962C8B-B14F-4D97-AF65-F5344CB8AC3E}">
        <p14:creationId xmlns:p14="http://schemas.microsoft.com/office/powerpoint/2010/main" val="380656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742118D-87CA-4F22-9E3E-689C1B8B9BC9}" type="datetimeFigureOut">
              <a:rPr lang="es-DO" smtClean="0"/>
              <a:t>26/4/2022</a:t>
            </a:fld>
            <a:endParaRPr lang="es-DO"/>
          </a:p>
        </p:txBody>
      </p:sp>
      <p:sp>
        <p:nvSpPr>
          <p:cNvPr id="5" name="Footer Placeholder 4"/>
          <p:cNvSpPr>
            <a:spLocks noGrp="1"/>
          </p:cNvSpPr>
          <p:nvPr>
            <p:ph type="ftr" sz="quarter" idx="11"/>
          </p:nvPr>
        </p:nvSpPr>
        <p:spPr/>
        <p:txBody>
          <a:bodyPr/>
          <a:lstStyle/>
          <a:p>
            <a:endParaRPr lang="es-DO"/>
          </a:p>
        </p:txBody>
      </p:sp>
      <p:sp>
        <p:nvSpPr>
          <p:cNvPr id="6" name="Slide Number Placeholder 5"/>
          <p:cNvSpPr>
            <a:spLocks noGrp="1"/>
          </p:cNvSpPr>
          <p:nvPr>
            <p:ph type="sldNum" sz="quarter" idx="12"/>
          </p:nvPr>
        </p:nvSpPr>
        <p:spPr/>
        <p:txBody>
          <a:bodyPr/>
          <a:lstStyle/>
          <a:p>
            <a:fld id="{7CDC3722-B3DA-441E-9C76-ED5F6F68F5CF}" type="slidenum">
              <a:rPr lang="es-DO" smtClean="0"/>
              <a:t>‹Nº›</a:t>
            </a:fld>
            <a:endParaRPr lang="es-DO"/>
          </a:p>
        </p:txBody>
      </p:sp>
    </p:spTree>
    <p:extLst>
      <p:ext uri="{BB962C8B-B14F-4D97-AF65-F5344CB8AC3E}">
        <p14:creationId xmlns:p14="http://schemas.microsoft.com/office/powerpoint/2010/main" val="2446478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742118D-87CA-4F22-9E3E-689C1B8B9BC9}" type="datetimeFigureOut">
              <a:rPr lang="es-DO" smtClean="0"/>
              <a:t>26/4/2022</a:t>
            </a:fld>
            <a:endParaRPr lang="es-DO"/>
          </a:p>
        </p:txBody>
      </p:sp>
      <p:sp>
        <p:nvSpPr>
          <p:cNvPr id="5" name="Footer Placeholder 4"/>
          <p:cNvSpPr>
            <a:spLocks noGrp="1"/>
          </p:cNvSpPr>
          <p:nvPr>
            <p:ph type="ftr" sz="quarter" idx="11"/>
          </p:nvPr>
        </p:nvSpPr>
        <p:spPr/>
        <p:txBody>
          <a:bodyPr/>
          <a:lstStyle/>
          <a:p>
            <a:endParaRPr lang="es-DO"/>
          </a:p>
        </p:txBody>
      </p:sp>
      <p:sp>
        <p:nvSpPr>
          <p:cNvPr id="6" name="Slide Number Placeholder 5"/>
          <p:cNvSpPr>
            <a:spLocks noGrp="1"/>
          </p:cNvSpPr>
          <p:nvPr>
            <p:ph type="sldNum" sz="quarter" idx="12"/>
          </p:nvPr>
        </p:nvSpPr>
        <p:spPr/>
        <p:txBody>
          <a:bodyPr/>
          <a:lstStyle/>
          <a:p>
            <a:fld id="{7CDC3722-B3DA-441E-9C76-ED5F6F68F5CF}" type="slidenum">
              <a:rPr lang="es-DO" smtClean="0"/>
              <a:t>‹Nº›</a:t>
            </a:fld>
            <a:endParaRPr lang="es-DO"/>
          </a:p>
        </p:txBody>
      </p:sp>
    </p:spTree>
    <p:extLst>
      <p:ext uri="{BB962C8B-B14F-4D97-AF65-F5344CB8AC3E}">
        <p14:creationId xmlns:p14="http://schemas.microsoft.com/office/powerpoint/2010/main" val="2626290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smtClean="0"/>
              <a:t>Haga clic para modificar el estilo de título del patrón</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742118D-87CA-4F22-9E3E-689C1B8B9BC9}" type="datetimeFigureOut">
              <a:rPr lang="es-DO" smtClean="0"/>
              <a:t>26/4/2022</a:t>
            </a:fld>
            <a:endParaRPr lang="es-DO"/>
          </a:p>
        </p:txBody>
      </p:sp>
      <p:sp>
        <p:nvSpPr>
          <p:cNvPr id="6" name="Footer Placeholder 5"/>
          <p:cNvSpPr>
            <a:spLocks noGrp="1"/>
          </p:cNvSpPr>
          <p:nvPr>
            <p:ph type="ftr" sz="quarter" idx="11"/>
          </p:nvPr>
        </p:nvSpPr>
        <p:spPr/>
        <p:txBody>
          <a:bodyPr/>
          <a:lstStyle/>
          <a:p>
            <a:endParaRPr lang="es-DO"/>
          </a:p>
        </p:txBody>
      </p:sp>
      <p:sp>
        <p:nvSpPr>
          <p:cNvPr id="7" name="Slide Number Placeholder 6"/>
          <p:cNvSpPr>
            <a:spLocks noGrp="1"/>
          </p:cNvSpPr>
          <p:nvPr>
            <p:ph type="sldNum" sz="quarter" idx="12"/>
          </p:nvPr>
        </p:nvSpPr>
        <p:spPr/>
        <p:txBody>
          <a:bodyPr/>
          <a:lstStyle/>
          <a:p>
            <a:fld id="{7CDC3722-B3DA-441E-9C76-ED5F6F68F5CF}" type="slidenum">
              <a:rPr lang="es-DO" smtClean="0"/>
              <a:t>‹Nº›</a:t>
            </a:fld>
            <a:endParaRPr lang="es-DO"/>
          </a:p>
        </p:txBody>
      </p:sp>
    </p:spTree>
    <p:extLst>
      <p:ext uri="{BB962C8B-B14F-4D97-AF65-F5344CB8AC3E}">
        <p14:creationId xmlns:p14="http://schemas.microsoft.com/office/powerpoint/2010/main" val="777939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Content Placeholder 3"/>
          <p:cNvSpPr>
            <a:spLocks noGrp="1"/>
          </p:cNvSpPr>
          <p:nvPr>
            <p:ph sz="quarter" idx="13"/>
          </p:nvPr>
        </p:nvSpPr>
        <p:spPr>
          <a:xfrm>
            <a:off x="913774" y="3051012"/>
            <a:ext cx="5106027" cy="274018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3" name="Content Placeholder 5"/>
          <p:cNvSpPr>
            <a:spLocks noGrp="1"/>
          </p:cNvSpPr>
          <p:nvPr>
            <p:ph sz="quarter" idx="14"/>
          </p:nvPr>
        </p:nvSpPr>
        <p:spPr>
          <a:xfrm>
            <a:off x="6172200" y="3051012"/>
            <a:ext cx="5105401" cy="274018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742118D-87CA-4F22-9E3E-689C1B8B9BC9}" type="datetimeFigureOut">
              <a:rPr lang="es-DO" smtClean="0"/>
              <a:t>26/4/2022</a:t>
            </a:fld>
            <a:endParaRPr lang="es-DO"/>
          </a:p>
        </p:txBody>
      </p:sp>
      <p:sp>
        <p:nvSpPr>
          <p:cNvPr id="8" name="Footer Placeholder 7"/>
          <p:cNvSpPr>
            <a:spLocks noGrp="1"/>
          </p:cNvSpPr>
          <p:nvPr>
            <p:ph type="ftr" sz="quarter" idx="11"/>
          </p:nvPr>
        </p:nvSpPr>
        <p:spPr/>
        <p:txBody>
          <a:bodyPr/>
          <a:lstStyle/>
          <a:p>
            <a:endParaRPr lang="es-DO"/>
          </a:p>
        </p:txBody>
      </p:sp>
      <p:sp>
        <p:nvSpPr>
          <p:cNvPr id="9" name="Slide Number Placeholder 8"/>
          <p:cNvSpPr>
            <a:spLocks noGrp="1"/>
          </p:cNvSpPr>
          <p:nvPr>
            <p:ph type="sldNum" sz="quarter" idx="12"/>
          </p:nvPr>
        </p:nvSpPr>
        <p:spPr/>
        <p:txBody>
          <a:bodyPr/>
          <a:lstStyle/>
          <a:p>
            <a:fld id="{7CDC3722-B3DA-441E-9C76-ED5F6F68F5CF}" type="slidenum">
              <a:rPr lang="es-DO" smtClean="0"/>
              <a:t>‹Nº›</a:t>
            </a:fld>
            <a:endParaRPr lang="es-DO"/>
          </a:p>
        </p:txBody>
      </p:sp>
    </p:spTree>
    <p:extLst>
      <p:ext uri="{BB962C8B-B14F-4D97-AF65-F5344CB8AC3E}">
        <p14:creationId xmlns:p14="http://schemas.microsoft.com/office/powerpoint/2010/main" val="1194389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9742118D-87CA-4F22-9E3E-689C1B8B9BC9}" type="datetimeFigureOut">
              <a:rPr lang="es-DO" smtClean="0"/>
              <a:t>26/4/2022</a:t>
            </a:fld>
            <a:endParaRPr lang="es-DO"/>
          </a:p>
        </p:txBody>
      </p:sp>
      <p:sp>
        <p:nvSpPr>
          <p:cNvPr id="4" name="Footer Placeholder 3"/>
          <p:cNvSpPr>
            <a:spLocks noGrp="1"/>
          </p:cNvSpPr>
          <p:nvPr>
            <p:ph type="ftr" sz="quarter" idx="11"/>
          </p:nvPr>
        </p:nvSpPr>
        <p:spPr/>
        <p:txBody>
          <a:bodyPr/>
          <a:lstStyle/>
          <a:p>
            <a:endParaRPr lang="es-DO"/>
          </a:p>
        </p:txBody>
      </p:sp>
      <p:sp>
        <p:nvSpPr>
          <p:cNvPr id="5" name="Slide Number Placeholder 4"/>
          <p:cNvSpPr>
            <a:spLocks noGrp="1"/>
          </p:cNvSpPr>
          <p:nvPr>
            <p:ph type="sldNum" sz="quarter" idx="12"/>
          </p:nvPr>
        </p:nvSpPr>
        <p:spPr/>
        <p:txBody>
          <a:bodyPr/>
          <a:lstStyle/>
          <a:p>
            <a:fld id="{7CDC3722-B3DA-441E-9C76-ED5F6F68F5CF}" type="slidenum">
              <a:rPr lang="es-DO" smtClean="0"/>
              <a:t>‹Nº›</a:t>
            </a:fld>
            <a:endParaRPr lang="es-DO"/>
          </a:p>
        </p:txBody>
      </p:sp>
    </p:spTree>
    <p:extLst>
      <p:ext uri="{BB962C8B-B14F-4D97-AF65-F5344CB8AC3E}">
        <p14:creationId xmlns:p14="http://schemas.microsoft.com/office/powerpoint/2010/main" val="2104729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9742118D-87CA-4F22-9E3E-689C1B8B9BC9}" type="datetimeFigureOut">
              <a:rPr lang="es-DO" smtClean="0"/>
              <a:t>26/4/2022</a:t>
            </a:fld>
            <a:endParaRPr lang="es-DO"/>
          </a:p>
        </p:txBody>
      </p:sp>
      <p:sp>
        <p:nvSpPr>
          <p:cNvPr id="3" name="Footer Placeholder 2"/>
          <p:cNvSpPr>
            <a:spLocks noGrp="1"/>
          </p:cNvSpPr>
          <p:nvPr>
            <p:ph type="ftr" sz="quarter" idx="11"/>
          </p:nvPr>
        </p:nvSpPr>
        <p:spPr/>
        <p:txBody>
          <a:bodyPr/>
          <a:lstStyle/>
          <a:p>
            <a:endParaRPr lang="es-DO"/>
          </a:p>
        </p:txBody>
      </p:sp>
      <p:sp>
        <p:nvSpPr>
          <p:cNvPr id="4" name="Slide Number Placeholder 3"/>
          <p:cNvSpPr>
            <a:spLocks noGrp="1"/>
          </p:cNvSpPr>
          <p:nvPr>
            <p:ph type="sldNum" sz="quarter" idx="12"/>
          </p:nvPr>
        </p:nvSpPr>
        <p:spPr/>
        <p:txBody>
          <a:bodyPr/>
          <a:lstStyle/>
          <a:p>
            <a:fld id="{7CDC3722-B3DA-441E-9C76-ED5F6F68F5CF}" type="slidenum">
              <a:rPr lang="es-DO" smtClean="0"/>
              <a:t>‹Nº›</a:t>
            </a:fld>
            <a:endParaRPr lang="es-DO"/>
          </a:p>
        </p:txBody>
      </p:sp>
    </p:spTree>
    <p:extLst>
      <p:ext uri="{BB962C8B-B14F-4D97-AF65-F5344CB8AC3E}">
        <p14:creationId xmlns:p14="http://schemas.microsoft.com/office/powerpoint/2010/main" val="1860456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s-ES" smtClean="0"/>
              <a:t>Haga clic para modificar el estilo de título del patrón</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742118D-87CA-4F22-9E3E-689C1B8B9BC9}" type="datetimeFigureOut">
              <a:rPr lang="es-DO" smtClean="0"/>
              <a:t>26/4/2022</a:t>
            </a:fld>
            <a:endParaRPr lang="es-DO"/>
          </a:p>
        </p:txBody>
      </p:sp>
      <p:sp>
        <p:nvSpPr>
          <p:cNvPr id="6" name="Footer Placeholder 5"/>
          <p:cNvSpPr>
            <a:spLocks noGrp="1"/>
          </p:cNvSpPr>
          <p:nvPr>
            <p:ph type="ftr" sz="quarter" idx="11"/>
          </p:nvPr>
        </p:nvSpPr>
        <p:spPr/>
        <p:txBody>
          <a:bodyPr/>
          <a:lstStyle/>
          <a:p>
            <a:endParaRPr lang="es-DO"/>
          </a:p>
        </p:txBody>
      </p:sp>
      <p:sp>
        <p:nvSpPr>
          <p:cNvPr id="7" name="Slide Number Placeholder 6"/>
          <p:cNvSpPr>
            <a:spLocks noGrp="1"/>
          </p:cNvSpPr>
          <p:nvPr>
            <p:ph type="sldNum" sz="quarter" idx="12"/>
          </p:nvPr>
        </p:nvSpPr>
        <p:spPr/>
        <p:txBody>
          <a:bodyPr/>
          <a:lstStyle/>
          <a:p>
            <a:fld id="{7CDC3722-B3DA-441E-9C76-ED5F6F68F5CF}" type="slidenum">
              <a:rPr lang="es-DO" smtClean="0"/>
              <a:t>‹Nº›</a:t>
            </a:fld>
            <a:endParaRPr lang="es-DO"/>
          </a:p>
        </p:txBody>
      </p:sp>
    </p:spTree>
    <p:extLst>
      <p:ext uri="{BB962C8B-B14F-4D97-AF65-F5344CB8AC3E}">
        <p14:creationId xmlns:p14="http://schemas.microsoft.com/office/powerpoint/2010/main" val="1548382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742118D-87CA-4F22-9E3E-689C1B8B9BC9}" type="datetimeFigureOut">
              <a:rPr lang="es-DO" smtClean="0"/>
              <a:t>26/4/2022</a:t>
            </a:fld>
            <a:endParaRPr lang="es-DO"/>
          </a:p>
        </p:txBody>
      </p:sp>
      <p:sp>
        <p:nvSpPr>
          <p:cNvPr id="6" name="Footer Placeholder 5"/>
          <p:cNvSpPr>
            <a:spLocks noGrp="1"/>
          </p:cNvSpPr>
          <p:nvPr>
            <p:ph type="ftr" sz="quarter" idx="11"/>
          </p:nvPr>
        </p:nvSpPr>
        <p:spPr/>
        <p:txBody>
          <a:bodyPr/>
          <a:lstStyle/>
          <a:p>
            <a:endParaRPr lang="es-DO"/>
          </a:p>
        </p:txBody>
      </p:sp>
      <p:sp>
        <p:nvSpPr>
          <p:cNvPr id="7" name="Slide Number Placeholder 6"/>
          <p:cNvSpPr>
            <a:spLocks noGrp="1"/>
          </p:cNvSpPr>
          <p:nvPr>
            <p:ph type="sldNum" sz="quarter" idx="12"/>
          </p:nvPr>
        </p:nvSpPr>
        <p:spPr/>
        <p:txBody>
          <a:bodyPr/>
          <a:lstStyle/>
          <a:p>
            <a:fld id="{7CDC3722-B3DA-441E-9C76-ED5F6F68F5CF}" type="slidenum">
              <a:rPr lang="es-DO" smtClean="0"/>
              <a:t>‹Nº›</a:t>
            </a:fld>
            <a:endParaRPr lang="es-DO"/>
          </a:p>
        </p:txBody>
      </p:sp>
    </p:spTree>
    <p:extLst>
      <p:ext uri="{BB962C8B-B14F-4D97-AF65-F5344CB8AC3E}">
        <p14:creationId xmlns:p14="http://schemas.microsoft.com/office/powerpoint/2010/main" val="823273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9742118D-87CA-4F22-9E3E-689C1B8B9BC9}" type="datetimeFigureOut">
              <a:rPr lang="es-DO" smtClean="0"/>
              <a:t>26/4/2022</a:t>
            </a:fld>
            <a:endParaRPr lang="es-DO"/>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s-DO"/>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CDC3722-B3DA-441E-9C76-ED5F6F68F5CF}" type="slidenum">
              <a:rPr lang="es-DO" smtClean="0"/>
              <a:t>‹Nº›</a:t>
            </a:fld>
            <a:endParaRPr lang="es-DO"/>
          </a:p>
        </p:txBody>
      </p:sp>
    </p:spTree>
    <p:extLst>
      <p:ext uri="{BB962C8B-B14F-4D97-AF65-F5344CB8AC3E}">
        <p14:creationId xmlns:p14="http://schemas.microsoft.com/office/powerpoint/2010/main" val="3443908076"/>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 id="2147483825" r:id="rId12"/>
    <p:sldLayoutId id="2147483826" r:id="rId13"/>
    <p:sldLayoutId id="2147483827" r:id="rId14"/>
    <p:sldLayoutId id="2147483828" r:id="rId15"/>
    <p:sldLayoutId id="2147483829" r:id="rId16"/>
    <p:sldLayoutId id="2147483830"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p:cNvSpPr>
            <a:spLocks noGrp="1"/>
          </p:cNvSpPr>
          <p:nvPr>
            <p:ph type="body" idx="1"/>
          </p:nvPr>
        </p:nvSpPr>
        <p:spPr>
          <a:xfrm>
            <a:off x="913774" y="2472267"/>
            <a:ext cx="10351752" cy="3228622"/>
          </a:xfrm>
        </p:spPr>
        <p:txBody>
          <a:bodyPr>
            <a:normAutofit fontScale="92500" lnSpcReduction="20000"/>
          </a:bodyPr>
          <a:lstStyle/>
          <a:p>
            <a:r>
              <a:rPr lang="es-ES" dirty="0">
                <a:solidFill>
                  <a:schemeClr val="tx1"/>
                </a:solidFill>
                <a:latin typeface="Calibri" panose="020F0502020204030204" pitchFamily="34" charset="0"/>
                <a:cs typeface="Calibri" panose="020F0502020204030204" pitchFamily="34" charset="0"/>
              </a:rPr>
              <a:t>Programación estructurada </a:t>
            </a:r>
            <a:br>
              <a:rPr lang="es-ES" dirty="0">
                <a:solidFill>
                  <a:schemeClr val="tx1"/>
                </a:solidFill>
                <a:latin typeface="Calibri" panose="020F0502020204030204" pitchFamily="34" charset="0"/>
                <a:cs typeface="Calibri" panose="020F0502020204030204" pitchFamily="34" charset="0"/>
              </a:rPr>
            </a:br>
            <a:endParaRPr lang="es-ES" dirty="0" smtClean="0">
              <a:solidFill>
                <a:schemeClr val="tx1"/>
              </a:solidFill>
              <a:latin typeface="Calibri" panose="020F0502020204030204" pitchFamily="34" charset="0"/>
              <a:cs typeface="Calibri" panose="020F0502020204030204" pitchFamily="34" charset="0"/>
            </a:endParaRPr>
          </a:p>
          <a:p>
            <a:r>
              <a:rPr lang="es-ES" dirty="0" smtClean="0">
                <a:solidFill>
                  <a:schemeClr val="tx1"/>
                </a:solidFill>
                <a:latin typeface="Calibri" panose="020F0502020204030204" pitchFamily="34" charset="0"/>
                <a:cs typeface="Calibri" panose="020F0502020204030204" pitchFamily="34" charset="0"/>
              </a:rPr>
              <a:t>sección </a:t>
            </a:r>
            <a:r>
              <a:rPr lang="es-ES" dirty="0">
                <a:solidFill>
                  <a:schemeClr val="tx1"/>
                </a:solidFill>
                <a:latin typeface="Calibri" panose="020F0502020204030204" pitchFamily="34" charset="0"/>
                <a:cs typeface="Calibri" panose="020F0502020204030204" pitchFamily="34" charset="0"/>
              </a:rPr>
              <a:t>0463</a:t>
            </a:r>
            <a:br>
              <a:rPr lang="es-ES" dirty="0">
                <a:solidFill>
                  <a:schemeClr val="tx1"/>
                </a:solidFill>
                <a:latin typeface="Calibri" panose="020F0502020204030204" pitchFamily="34" charset="0"/>
                <a:cs typeface="Calibri" panose="020F0502020204030204" pitchFamily="34" charset="0"/>
              </a:rPr>
            </a:br>
            <a:endParaRPr lang="es-ES" dirty="0" smtClean="0">
              <a:solidFill>
                <a:schemeClr val="tx1"/>
              </a:solidFill>
              <a:latin typeface="Calibri" panose="020F0502020204030204" pitchFamily="34" charset="0"/>
              <a:cs typeface="Calibri" panose="020F0502020204030204" pitchFamily="34" charset="0"/>
            </a:endParaRPr>
          </a:p>
          <a:p>
            <a:r>
              <a:rPr lang="es-ES" dirty="0" smtClean="0">
                <a:solidFill>
                  <a:schemeClr val="tx1"/>
                </a:solidFill>
                <a:latin typeface="Calibri" panose="020F0502020204030204" pitchFamily="34" charset="0"/>
                <a:cs typeface="Calibri" panose="020F0502020204030204" pitchFamily="34" charset="0"/>
              </a:rPr>
              <a:t>proyecto </a:t>
            </a:r>
            <a:r>
              <a:rPr lang="es-ES" dirty="0">
                <a:solidFill>
                  <a:schemeClr val="tx1"/>
                </a:solidFill>
                <a:latin typeface="Calibri" panose="020F0502020204030204" pitchFamily="34" charset="0"/>
                <a:cs typeface="Calibri" panose="020F0502020204030204" pitchFamily="34" charset="0"/>
              </a:rPr>
              <a:t>final</a:t>
            </a:r>
            <a:br>
              <a:rPr lang="es-ES" dirty="0">
                <a:solidFill>
                  <a:schemeClr val="tx1"/>
                </a:solidFill>
                <a:latin typeface="Calibri" panose="020F0502020204030204" pitchFamily="34" charset="0"/>
                <a:cs typeface="Calibri" panose="020F0502020204030204" pitchFamily="34" charset="0"/>
              </a:rPr>
            </a:br>
            <a:r>
              <a:rPr lang="es-ES" dirty="0">
                <a:solidFill>
                  <a:schemeClr val="tx1"/>
                </a:solidFill>
                <a:latin typeface="Calibri" panose="020F0502020204030204" pitchFamily="34" charset="0"/>
                <a:cs typeface="Calibri" panose="020F0502020204030204" pitchFamily="34" charset="0"/>
              </a:rPr>
              <a:t>Calculadora BASICA MC</a:t>
            </a:r>
            <a:br>
              <a:rPr lang="es-ES" dirty="0">
                <a:solidFill>
                  <a:schemeClr val="tx1"/>
                </a:solidFill>
                <a:latin typeface="Calibri" panose="020F0502020204030204" pitchFamily="34" charset="0"/>
                <a:cs typeface="Calibri" panose="020F0502020204030204" pitchFamily="34" charset="0"/>
              </a:rPr>
            </a:br>
            <a:endParaRPr lang="es-ES" dirty="0" smtClean="0">
              <a:solidFill>
                <a:schemeClr val="tx1"/>
              </a:solidFill>
              <a:latin typeface="Calibri" panose="020F0502020204030204" pitchFamily="34" charset="0"/>
              <a:cs typeface="Calibri" panose="020F0502020204030204" pitchFamily="34" charset="0"/>
            </a:endParaRPr>
          </a:p>
          <a:p>
            <a:r>
              <a:rPr lang="es-ES" dirty="0" smtClean="0">
                <a:solidFill>
                  <a:schemeClr val="tx1"/>
                </a:solidFill>
                <a:latin typeface="Calibri" panose="020F0502020204030204" pitchFamily="34" charset="0"/>
                <a:cs typeface="Calibri" panose="020F0502020204030204" pitchFamily="34" charset="0"/>
              </a:rPr>
              <a:t>INTEGRANTE</a:t>
            </a:r>
            <a:r>
              <a:rPr lang="es-ES" dirty="0">
                <a:solidFill>
                  <a:schemeClr val="tx1"/>
                </a:solidFill>
                <a:latin typeface="Calibri" panose="020F0502020204030204" pitchFamily="34" charset="0"/>
                <a:cs typeface="Calibri" panose="020F0502020204030204" pitchFamily="34" charset="0"/>
              </a:rPr>
              <a:t/>
            </a:r>
            <a:br>
              <a:rPr lang="es-ES" dirty="0">
                <a:solidFill>
                  <a:schemeClr val="tx1"/>
                </a:solidFill>
                <a:latin typeface="Calibri" panose="020F0502020204030204" pitchFamily="34" charset="0"/>
                <a:cs typeface="Calibri" panose="020F0502020204030204" pitchFamily="34" charset="0"/>
              </a:rPr>
            </a:br>
            <a:r>
              <a:rPr lang="es-ES" dirty="0">
                <a:solidFill>
                  <a:schemeClr val="tx1"/>
                </a:solidFill>
                <a:latin typeface="Calibri" panose="020F0502020204030204" pitchFamily="34" charset="0"/>
                <a:cs typeface="Calibri" panose="020F0502020204030204" pitchFamily="34" charset="0"/>
              </a:rPr>
              <a:t>MARCOS RAMOS FAMILIA 18-MIIN-1-041</a:t>
            </a:r>
            <a:endParaRPr lang="es-DO" dirty="0">
              <a:solidFill>
                <a:schemeClr val="tx1"/>
              </a:solidFill>
              <a:latin typeface="Calibri" panose="020F0502020204030204" pitchFamily="34" charset="0"/>
              <a:cs typeface="Calibri" panose="020F0502020204030204" pitchFamily="34" charset="0"/>
            </a:endParaRPr>
          </a:p>
        </p:txBody>
      </p:sp>
      <p:pic>
        <p:nvPicPr>
          <p:cNvPr id="4" name="Imagen 3"/>
          <p:cNvPicPr>
            <a:picLocks noChangeAspect="1"/>
          </p:cNvPicPr>
          <p:nvPr/>
        </p:nvPicPr>
        <p:blipFill>
          <a:blip r:embed="rId3"/>
          <a:stretch>
            <a:fillRect/>
          </a:stretch>
        </p:blipFill>
        <p:spPr>
          <a:xfrm>
            <a:off x="3194756" y="804073"/>
            <a:ext cx="6175022" cy="1318237"/>
          </a:xfrm>
          <a:prstGeom prst="rect">
            <a:avLst/>
          </a:prstGeom>
        </p:spPr>
      </p:pic>
    </p:spTree>
    <p:extLst>
      <p:ext uri="{BB962C8B-B14F-4D97-AF65-F5344CB8AC3E}">
        <p14:creationId xmlns:p14="http://schemas.microsoft.com/office/powerpoint/2010/main" val="39247229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74" y="609601"/>
            <a:ext cx="10351752" cy="699910"/>
          </a:xfrm>
        </p:spPr>
        <p:txBody>
          <a:bodyPr>
            <a:normAutofit/>
          </a:bodyPr>
          <a:lstStyle/>
          <a:p>
            <a:pPr algn="l"/>
            <a:r>
              <a:rPr lang="es-ES" sz="2000" dirty="0"/>
              <a:t>Fase 1: Plan de empresa</a:t>
            </a:r>
            <a:endParaRPr lang="es-DO" sz="2000" dirty="0"/>
          </a:p>
        </p:txBody>
      </p:sp>
      <p:sp>
        <p:nvSpPr>
          <p:cNvPr id="3" name="Marcador de texto 2"/>
          <p:cNvSpPr>
            <a:spLocks noGrp="1"/>
          </p:cNvSpPr>
          <p:nvPr>
            <p:ph type="body" idx="1"/>
          </p:nvPr>
        </p:nvSpPr>
        <p:spPr>
          <a:xfrm>
            <a:off x="913774" y="1501423"/>
            <a:ext cx="10351752" cy="4470400"/>
          </a:xfrm>
        </p:spPr>
        <p:txBody>
          <a:bodyPr>
            <a:normAutofit/>
          </a:bodyPr>
          <a:lstStyle/>
          <a:p>
            <a:pPr algn="just"/>
            <a:endParaRPr lang="es-ES" sz="1300" cap="none" dirty="0" smtClean="0">
              <a:solidFill>
                <a:schemeClr val="tx1"/>
              </a:solidFill>
              <a:latin typeface="Times New Roman" panose="02020603050405020304" pitchFamily="18" charset="0"/>
              <a:cs typeface="Times New Roman" panose="02020603050405020304" pitchFamily="18" charset="0"/>
            </a:endParaRPr>
          </a:p>
          <a:p>
            <a:pPr algn="just"/>
            <a:r>
              <a:rPr lang="es-ES" sz="1300" cap="none" dirty="0" smtClean="0">
                <a:solidFill>
                  <a:schemeClr val="tx1"/>
                </a:solidFill>
                <a:latin typeface="Times New Roman" panose="02020603050405020304" pitchFamily="18" charset="0"/>
                <a:cs typeface="Times New Roman" panose="02020603050405020304" pitchFamily="18" charset="0"/>
              </a:rPr>
              <a:t>Nombre de la empresa: MR soluciones</a:t>
            </a:r>
          </a:p>
          <a:p>
            <a:pPr algn="just"/>
            <a:r>
              <a:rPr lang="es-ES" sz="1300" cap="none" dirty="0" smtClean="0">
                <a:solidFill>
                  <a:schemeClr val="tx1"/>
                </a:solidFill>
                <a:latin typeface="Times New Roman" panose="02020603050405020304" pitchFamily="18" charset="0"/>
                <a:cs typeface="Times New Roman" panose="02020603050405020304" pitchFamily="18" charset="0"/>
              </a:rPr>
              <a:t>Tipo de empresa: tecnológica (desarrollo de software) </a:t>
            </a:r>
          </a:p>
          <a:p>
            <a:pPr algn="just"/>
            <a:r>
              <a:rPr lang="es-ES" sz="1300" cap="none" dirty="0" smtClean="0">
                <a:solidFill>
                  <a:schemeClr val="tx1"/>
                </a:solidFill>
                <a:latin typeface="Times New Roman" panose="02020603050405020304" pitchFamily="18" charset="0"/>
                <a:cs typeface="Times New Roman" panose="02020603050405020304" pitchFamily="18" charset="0"/>
              </a:rPr>
              <a:t>Historia </a:t>
            </a:r>
          </a:p>
          <a:p>
            <a:pPr algn="just"/>
            <a:r>
              <a:rPr lang="es-ES" sz="1300" cap="none" dirty="0" smtClean="0">
                <a:solidFill>
                  <a:schemeClr val="tx1"/>
                </a:solidFill>
                <a:latin typeface="Times New Roman" panose="02020603050405020304" pitchFamily="18" charset="0"/>
                <a:cs typeface="Times New Roman" panose="02020603050405020304" pitchFamily="18" charset="0"/>
              </a:rPr>
              <a:t>MR soluciones: es una empresa que se dedica a la creación y desarrollo de software, esta empresa fue creada por un estudiante de la universidad organización y métodos (O&amp;M),  marcos ramos familia. Esta empresa surge de la necesidad que presentan los negocios y la persona a la hora de sacar algunas cuentas y en muchas ocasiones no cuentan con este dispositivo que es bastante importante. </a:t>
            </a:r>
          </a:p>
          <a:p>
            <a:pPr algn="just"/>
            <a:r>
              <a:rPr lang="es-DO" sz="1300" cap="none" dirty="0" smtClean="0">
                <a:solidFill>
                  <a:schemeClr val="tx1"/>
                </a:solidFill>
                <a:latin typeface="Times New Roman" panose="02020603050405020304" pitchFamily="18" charset="0"/>
                <a:cs typeface="Times New Roman" panose="02020603050405020304" pitchFamily="18" charset="0"/>
              </a:rPr>
              <a:t>Misión</a:t>
            </a:r>
          </a:p>
          <a:p>
            <a:pPr algn="just"/>
            <a:r>
              <a:rPr lang="es-DO" sz="1300" cap="none" dirty="0" smtClean="0">
                <a:solidFill>
                  <a:schemeClr val="tx1"/>
                </a:solidFill>
                <a:latin typeface="Times New Roman" panose="02020603050405020304" pitchFamily="18" charset="0"/>
                <a:cs typeface="Times New Roman" panose="02020603050405020304" pitchFamily="18" charset="0"/>
              </a:rPr>
              <a:t>Avanzar el desarrollo de software enfocados a usos cotidianos.  Lograr una buena aceptación por parte de los usuarios. </a:t>
            </a:r>
          </a:p>
          <a:p>
            <a:pPr algn="just"/>
            <a:endParaRPr lang="es-ES" sz="1300" cap="none"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1820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1370012" y="672135"/>
            <a:ext cx="8689976" cy="4709490"/>
          </a:xfrm>
        </p:spPr>
        <p:txBody>
          <a:bodyPr>
            <a:normAutofit/>
          </a:bodyPr>
          <a:lstStyle/>
          <a:p>
            <a:pPr algn="l"/>
            <a:r>
              <a:rPr lang="es-DO" sz="1300" cap="none" dirty="0" smtClean="0">
                <a:latin typeface="Times New Roman" panose="02020603050405020304" pitchFamily="18" charset="0"/>
                <a:cs typeface="Times New Roman" panose="02020603050405020304" pitchFamily="18" charset="0"/>
              </a:rPr>
              <a:t>Visión  </a:t>
            </a:r>
            <a:r>
              <a:rPr lang="es-DO" sz="1300" cap="none" dirty="0" smtClean="0">
                <a:latin typeface="Times New Roman" panose="02020603050405020304" pitchFamily="18" charset="0"/>
                <a:cs typeface="Times New Roman" panose="02020603050405020304" pitchFamily="18" charset="0"/>
              </a:rPr>
              <a:t/>
            </a:r>
            <a:br>
              <a:rPr lang="es-DO" sz="1300" cap="none" dirty="0" smtClean="0">
                <a:latin typeface="Times New Roman" panose="02020603050405020304" pitchFamily="18" charset="0"/>
                <a:cs typeface="Times New Roman" panose="02020603050405020304" pitchFamily="18" charset="0"/>
              </a:rPr>
            </a:br>
            <a:r>
              <a:rPr lang="es-DO" sz="1300" cap="none" dirty="0" smtClean="0">
                <a:latin typeface="Times New Roman" panose="02020603050405020304" pitchFamily="18" charset="0"/>
                <a:cs typeface="Times New Roman" panose="02020603050405020304" pitchFamily="18" charset="0"/>
              </a:rPr>
              <a:t>Proveer la mejor experiencia al usuario cada día, enfocado en la innovación y la excelencia en nuestro producto y llenar la expectativa de nuestros clientes, y así crecer en el mercado.</a:t>
            </a:r>
            <a:br>
              <a:rPr lang="es-DO" sz="1300" cap="none" dirty="0" smtClean="0">
                <a:latin typeface="Times New Roman" panose="02020603050405020304" pitchFamily="18" charset="0"/>
                <a:cs typeface="Times New Roman" panose="02020603050405020304" pitchFamily="18" charset="0"/>
              </a:rPr>
            </a:br>
            <a:r>
              <a:rPr lang="es-DO" sz="1300" cap="none" dirty="0" smtClean="0">
                <a:latin typeface="Times New Roman" panose="02020603050405020304" pitchFamily="18" charset="0"/>
                <a:cs typeface="Times New Roman" panose="02020603050405020304" pitchFamily="18" charset="0"/>
              </a:rPr>
              <a:t/>
            </a:r>
            <a:br>
              <a:rPr lang="es-DO" sz="1300" cap="none" dirty="0" smtClean="0">
                <a:latin typeface="Times New Roman" panose="02020603050405020304" pitchFamily="18" charset="0"/>
                <a:cs typeface="Times New Roman" panose="02020603050405020304" pitchFamily="18" charset="0"/>
              </a:rPr>
            </a:br>
            <a:r>
              <a:rPr lang="es-DO" sz="1300" cap="none" dirty="0" smtClean="0">
                <a:latin typeface="Times New Roman" panose="02020603050405020304" pitchFamily="18" charset="0"/>
                <a:cs typeface="Times New Roman" panose="02020603050405020304" pitchFamily="18" charset="0"/>
              </a:rPr>
              <a:t>Valores</a:t>
            </a:r>
            <a:br>
              <a:rPr lang="es-DO" sz="1300" cap="none" dirty="0" smtClean="0">
                <a:latin typeface="Times New Roman" panose="02020603050405020304" pitchFamily="18" charset="0"/>
                <a:cs typeface="Times New Roman" panose="02020603050405020304" pitchFamily="18" charset="0"/>
              </a:rPr>
            </a:br>
            <a:r>
              <a:rPr lang="es-DO" sz="1300" cap="none" dirty="0" smtClean="0">
                <a:latin typeface="Times New Roman" panose="02020603050405020304" pitchFamily="18" charset="0"/>
                <a:cs typeface="Times New Roman" panose="02020603050405020304" pitchFamily="18" charset="0"/>
              </a:rPr>
              <a:t>Honestidad, calidad, compromiso, servicios, pasión innovación.</a:t>
            </a:r>
            <a:br>
              <a:rPr lang="es-DO" sz="1300" cap="none" dirty="0" smtClean="0">
                <a:latin typeface="Times New Roman" panose="02020603050405020304" pitchFamily="18" charset="0"/>
                <a:cs typeface="Times New Roman" panose="02020603050405020304" pitchFamily="18" charset="0"/>
              </a:rPr>
            </a:br>
            <a:r>
              <a:rPr lang="es-DO" sz="1300" cap="none" dirty="0" smtClean="0">
                <a:latin typeface="Times New Roman" panose="02020603050405020304" pitchFamily="18" charset="0"/>
                <a:cs typeface="Times New Roman" panose="02020603050405020304" pitchFamily="18" charset="0"/>
              </a:rPr>
              <a:t/>
            </a:r>
            <a:br>
              <a:rPr lang="es-DO" sz="1300" cap="none" dirty="0" smtClean="0">
                <a:latin typeface="Times New Roman" panose="02020603050405020304" pitchFamily="18" charset="0"/>
                <a:cs typeface="Times New Roman" panose="02020603050405020304" pitchFamily="18" charset="0"/>
              </a:rPr>
            </a:br>
            <a:r>
              <a:rPr lang="es-DO" sz="1300" cap="none" dirty="0" smtClean="0">
                <a:latin typeface="Times New Roman" panose="02020603050405020304" pitchFamily="18" charset="0"/>
                <a:cs typeface="Times New Roman" panose="02020603050405020304" pitchFamily="18" charset="0"/>
              </a:rPr>
              <a:t>Objetivos</a:t>
            </a:r>
            <a:br>
              <a:rPr lang="es-DO" sz="1300" cap="none" dirty="0" smtClean="0">
                <a:latin typeface="Times New Roman" panose="02020603050405020304" pitchFamily="18" charset="0"/>
                <a:cs typeface="Times New Roman" panose="02020603050405020304" pitchFamily="18" charset="0"/>
              </a:rPr>
            </a:br>
            <a:r>
              <a:rPr lang="es-DO" sz="1300" cap="none" dirty="0" smtClean="0">
                <a:latin typeface="Times New Roman" panose="02020603050405020304" pitchFamily="18" charset="0"/>
                <a:cs typeface="Times New Roman" panose="02020603050405020304" pitchFamily="18" charset="0"/>
              </a:rPr>
              <a:t>Nuestros objetivos es impulsar el desarrollo de unos sistemas de software para el uso cotidiano, automatizando procesos y mejorando así la vida de cada usuario </a:t>
            </a:r>
            <a:r>
              <a:rPr lang="es-DO" sz="1300" cap="none" smtClean="0">
                <a:latin typeface="Times New Roman" panose="02020603050405020304" pitchFamily="18" charset="0"/>
                <a:cs typeface="Times New Roman" panose="02020603050405020304" pitchFamily="18" charset="0"/>
              </a:rPr>
              <a:t/>
            </a:r>
            <a:br>
              <a:rPr lang="es-DO" sz="1300" cap="none" smtClean="0">
                <a:latin typeface="Times New Roman" panose="02020603050405020304" pitchFamily="18" charset="0"/>
                <a:cs typeface="Times New Roman" panose="02020603050405020304" pitchFamily="18" charset="0"/>
              </a:rPr>
            </a:br>
            <a:r>
              <a:rPr lang="es-DO" sz="1300" cap="none" smtClean="0">
                <a:latin typeface="Times New Roman" panose="02020603050405020304" pitchFamily="18" charset="0"/>
                <a:cs typeface="Times New Roman" panose="02020603050405020304" pitchFamily="18" charset="0"/>
              </a:rPr>
              <a:t/>
            </a:r>
            <a:br>
              <a:rPr lang="es-DO" sz="1300" cap="none" smtClean="0">
                <a:latin typeface="Times New Roman" panose="02020603050405020304" pitchFamily="18" charset="0"/>
                <a:cs typeface="Times New Roman" panose="02020603050405020304" pitchFamily="18" charset="0"/>
              </a:rPr>
            </a:br>
            <a:r>
              <a:rPr lang="es-DO" sz="1300" cap="none">
                <a:latin typeface="Times New Roman" panose="02020603050405020304" pitchFamily="18" charset="0"/>
                <a:cs typeface="Times New Roman" panose="02020603050405020304" pitchFamily="18" charset="0"/>
              </a:rPr>
              <a:t/>
            </a:r>
            <a:br>
              <a:rPr lang="es-DO" sz="1300" cap="none">
                <a:latin typeface="Times New Roman" panose="02020603050405020304" pitchFamily="18" charset="0"/>
                <a:cs typeface="Times New Roman" panose="02020603050405020304" pitchFamily="18" charset="0"/>
              </a:rPr>
            </a:br>
            <a:r>
              <a:rPr lang="es-DO" sz="1300" cap="none" smtClean="0">
                <a:latin typeface="Times New Roman" panose="02020603050405020304" pitchFamily="18" charset="0"/>
                <a:cs typeface="Times New Roman" panose="02020603050405020304" pitchFamily="18" charset="0"/>
              </a:rPr>
              <a:t/>
            </a:r>
            <a:br>
              <a:rPr lang="es-DO" sz="1300" cap="none" smtClean="0">
                <a:latin typeface="Times New Roman" panose="02020603050405020304" pitchFamily="18" charset="0"/>
                <a:cs typeface="Times New Roman" panose="02020603050405020304" pitchFamily="18" charset="0"/>
              </a:rPr>
            </a:br>
            <a:r>
              <a:rPr lang="es-DO" sz="1300" cap="none">
                <a:latin typeface="Times New Roman" panose="02020603050405020304" pitchFamily="18" charset="0"/>
                <a:cs typeface="Times New Roman" panose="02020603050405020304" pitchFamily="18" charset="0"/>
              </a:rPr>
              <a:t/>
            </a:r>
            <a:br>
              <a:rPr lang="es-DO" sz="1300" cap="none">
                <a:latin typeface="Times New Roman" panose="02020603050405020304" pitchFamily="18" charset="0"/>
                <a:cs typeface="Times New Roman" panose="02020603050405020304" pitchFamily="18" charset="0"/>
              </a:rPr>
            </a:br>
            <a:r>
              <a:rPr lang="es-DO" sz="1300" cap="none" smtClean="0">
                <a:latin typeface="Times New Roman" panose="02020603050405020304" pitchFamily="18" charset="0"/>
                <a:cs typeface="Times New Roman" panose="02020603050405020304" pitchFamily="18" charset="0"/>
              </a:rPr>
              <a:t/>
            </a:r>
            <a:br>
              <a:rPr lang="es-DO" sz="1300" cap="none" smtClean="0">
                <a:latin typeface="Times New Roman" panose="02020603050405020304" pitchFamily="18" charset="0"/>
                <a:cs typeface="Times New Roman" panose="02020603050405020304" pitchFamily="18" charset="0"/>
              </a:rPr>
            </a:br>
            <a:r>
              <a:rPr lang="es-DO" sz="1300" cap="none">
                <a:latin typeface="Times New Roman" panose="02020603050405020304" pitchFamily="18" charset="0"/>
                <a:cs typeface="Times New Roman" panose="02020603050405020304" pitchFamily="18" charset="0"/>
              </a:rPr>
              <a:t/>
            </a:r>
            <a:br>
              <a:rPr lang="es-DO" sz="1300" cap="none">
                <a:latin typeface="Times New Roman" panose="02020603050405020304" pitchFamily="18" charset="0"/>
                <a:cs typeface="Times New Roman" panose="02020603050405020304" pitchFamily="18" charset="0"/>
              </a:rPr>
            </a:br>
            <a:r>
              <a:rPr lang="es-ES" sz="1300" cap="none" dirty="0" smtClean="0">
                <a:latin typeface="Times New Roman" panose="02020603050405020304" pitchFamily="18" charset="0"/>
                <a:cs typeface="Times New Roman" panose="02020603050405020304" pitchFamily="18" charset="0"/>
              </a:rPr>
              <a:t/>
            </a:r>
            <a:br>
              <a:rPr lang="es-ES" sz="1300" cap="none" dirty="0" smtClean="0">
                <a:latin typeface="Times New Roman" panose="02020603050405020304" pitchFamily="18" charset="0"/>
                <a:cs typeface="Times New Roman" panose="02020603050405020304" pitchFamily="18" charset="0"/>
              </a:rPr>
            </a:br>
            <a:endParaRPr lang="es-DO" sz="13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72915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19175" y="980964"/>
            <a:ext cx="10125076" cy="4400662"/>
          </a:xfrm>
        </p:spPr>
        <p:txBody>
          <a:bodyPr>
            <a:normAutofit/>
          </a:bodyPr>
          <a:lstStyle/>
          <a:p>
            <a:pPr algn="l"/>
            <a:r>
              <a:rPr lang="es-DO" sz="1300" b="1" cap="none" dirty="0" smtClean="0">
                <a:latin typeface="Times New Roman" panose="02020603050405020304" pitchFamily="18" charset="0"/>
                <a:cs typeface="Times New Roman" panose="02020603050405020304" pitchFamily="18" charset="0"/>
              </a:rPr>
              <a:t>Fase 2: plan de marketing (calculadora MC).</a:t>
            </a:r>
            <a:br>
              <a:rPr lang="es-DO" sz="1300" b="1" cap="none" dirty="0" smtClean="0">
                <a:latin typeface="Times New Roman" panose="02020603050405020304" pitchFamily="18" charset="0"/>
                <a:cs typeface="Times New Roman" panose="02020603050405020304" pitchFamily="18" charset="0"/>
              </a:rPr>
            </a:br>
            <a:r>
              <a:rPr lang="es-DO" sz="1300" cap="none" dirty="0" smtClean="0">
                <a:latin typeface="Times New Roman" panose="02020603050405020304" pitchFamily="18" charset="0"/>
                <a:cs typeface="Times New Roman" panose="02020603050405020304" pitchFamily="18" charset="0"/>
              </a:rPr>
              <a:t/>
            </a:r>
            <a:br>
              <a:rPr lang="es-DO" sz="1300" cap="none" dirty="0" smtClean="0">
                <a:latin typeface="Times New Roman" panose="02020603050405020304" pitchFamily="18" charset="0"/>
                <a:cs typeface="Times New Roman" panose="02020603050405020304" pitchFamily="18" charset="0"/>
              </a:rPr>
            </a:br>
            <a:r>
              <a:rPr lang="es-DO" sz="1300" cap="none" dirty="0" smtClean="0">
                <a:latin typeface="Times New Roman" panose="02020603050405020304" pitchFamily="18" charset="0"/>
                <a:cs typeface="Times New Roman" panose="02020603050405020304" pitchFamily="18" charset="0"/>
              </a:rPr>
              <a:t>Esta calculadora cuenta con las cuatros funciones básica de las operaciones matemática, la podrá usar tanto en tu negocios como en tu hogar para  ayudar a los niños con su tarea diaria</a:t>
            </a:r>
            <a:br>
              <a:rPr lang="es-DO" sz="1300" cap="none" dirty="0" smtClean="0">
                <a:latin typeface="Times New Roman" panose="02020603050405020304" pitchFamily="18" charset="0"/>
                <a:cs typeface="Times New Roman" panose="02020603050405020304" pitchFamily="18" charset="0"/>
              </a:rPr>
            </a:br>
            <a:r>
              <a:rPr lang="es-DO" sz="1300" cap="none" dirty="0" smtClean="0">
                <a:latin typeface="Times New Roman" panose="02020603050405020304" pitchFamily="18" charset="0"/>
                <a:cs typeface="Times New Roman" panose="02020603050405020304" pitchFamily="18" charset="0"/>
              </a:rPr>
              <a:t> </a:t>
            </a:r>
            <a:br>
              <a:rPr lang="es-DO" sz="1300" cap="none" dirty="0" smtClean="0">
                <a:latin typeface="Times New Roman" panose="02020603050405020304" pitchFamily="18" charset="0"/>
                <a:cs typeface="Times New Roman" panose="02020603050405020304" pitchFamily="18" charset="0"/>
              </a:rPr>
            </a:br>
            <a:r>
              <a:rPr lang="es-DO" sz="1300" cap="none" dirty="0" smtClean="0">
                <a:latin typeface="Times New Roman" panose="02020603050405020304" pitchFamily="18" charset="0"/>
                <a:cs typeface="Times New Roman" panose="02020603050405020304" pitchFamily="18" charset="0"/>
              </a:rPr>
              <a:t> </a:t>
            </a:r>
            <a:r>
              <a:rPr lang="es-DO" sz="1300" b="1" cap="none" dirty="0" smtClean="0">
                <a:latin typeface="Times New Roman" panose="02020603050405020304" pitchFamily="18" charset="0"/>
                <a:cs typeface="Times New Roman" panose="02020603050405020304" pitchFamily="18" charset="0"/>
              </a:rPr>
              <a:t>Análisis de costos </a:t>
            </a:r>
            <a:r>
              <a:rPr lang="es-DO" sz="1300" cap="none" dirty="0" smtClean="0">
                <a:latin typeface="Times New Roman" panose="02020603050405020304" pitchFamily="18" charset="0"/>
                <a:cs typeface="Times New Roman" panose="02020603050405020304" pitchFamily="18" charset="0"/>
              </a:rPr>
              <a:t/>
            </a:r>
            <a:br>
              <a:rPr lang="es-DO" sz="1300" cap="none" dirty="0" smtClean="0">
                <a:latin typeface="Times New Roman" panose="02020603050405020304" pitchFamily="18" charset="0"/>
                <a:cs typeface="Times New Roman" panose="02020603050405020304" pitchFamily="18" charset="0"/>
              </a:rPr>
            </a:br>
            <a:r>
              <a:rPr lang="es-DO" sz="1300" cap="none" dirty="0" smtClean="0">
                <a:latin typeface="Times New Roman" panose="02020603050405020304" pitchFamily="18" charset="0"/>
                <a:cs typeface="Times New Roman" panose="02020603050405020304" pitchFamily="18" charset="0"/>
              </a:rPr>
              <a:t>el costos de este producto es de 950.00, es un costos que todos podemos pagar ya que nuestro está garantizado por ser de buenas calidad. </a:t>
            </a:r>
            <a:br>
              <a:rPr lang="es-DO" sz="1300" cap="none" dirty="0" smtClean="0">
                <a:latin typeface="Times New Roman" panose="02020603050405020304" pitchFamily="18" charset="0"/>
                <a:cs typeface="Times New Roman" panose="02020603050405020304" pitchFamily="18" charset="0"/>
              </a:rPr>
            </a:br>
            <a:r>
              <a:rPr lang="es-DO" sz="1300" cap="none" dirty="0" smtClean="0">
                <a:latin typeface="Times New Roman" panose="02020603050405020304" pitchFamily="18" charset="0"/>
                <a:cs typeface="Times New Roman" panose="02020603050405020304" pitchFamily="18" charset="0"/>
              </a:rPr>
              <a:t> </a:t>
            </a:r>
            <a:br>
              <a:rPr lang="es-DO" sz="1300" cap="none" dirty="0" smtClean="0">
                <a:latin typeface="Times New Roman" panose="02020603050405020304" pitchFamily="18" charset="0"/>
                <a:cs typeface="Times New Roman" panose="02020603050405020304" pitchFamily="18" charset="0"/>
              </a:rPr>
            </a:br>
            <a:r>
              <a:rPr lang="es-DO" sz="1300" cap="none" dirty="0" smtClean="0">
                <a:latin typeface="Times New Roman" panose="02020603050405020304" pitchFamily="18" charset="0"/>
                <a:cs typeface="Times New Roman" panose="02020603050405020304" pitchFamily="18" charset="0"/>
              </a:rPr>
              <a:t>Ventaja de este producto</a:t>
            </a:r>
            <a:br>
              <a:rPr lang="es-DO" sz="1300" cap="none" dirty="0" smtClean="0">
                <a:latin typeface="Times New Roman" panose="02020603050405020304" pitchFamily="18" charset="0"/>
                <a:cs typeface="Times New Roman" panose="02020603050405020304" pitchFamily="18" charset="0"/>
              </a:rPr>
            </a:br>
            <a:r>
              <a:rPr lang="es-DO" sz="1300" cap="none" dirty="0" smtClean="0">
                <a:latin typeface="Times New Roman" panose="02020603050405020304" pitchFamily="18" charset="0"/>
                <a:cs typeface="Times New Roman" panose="02020603050405020304" pitchFamily="18" charset="0"/>
              </a:rPr>
              <a:t>la ventaja que le ofrece mi producto es que usted los obtendrá aun cómodo precios tendrá un producto de buenas calidad. </a:t>
            </a:r>
            <a:br>
              <a:rPr lang="es-DO" sz="1300" cap="none" dirty="0" smtClean="0">
                <a:latin typeface="Times New Roman" panose="02020603050405020304" pitchFamily="18" charset="0"/>
                <a:cs typeface="Times New Roman" panose="02020603050405020304" pitchFamily="18" charset="0"/>
              </a:rPr>
            </a:br>
            <a:r>
              <a:rPr lang="es-DO" sz="1300" cap="none" dirty="0" smtClean="0">
                <a:latin typeface="Times New Roman" panose="02020603050405020304" pitchFamily="18" charset="0"/>
                <a:cs typeface="Times New Roman" panose="02020603050405020304" pitchFamily="18" charset="0"/>
              </a:rPr>
              <a:t/>
            </a:r>
            <a:br>
              <a:rPr lang="es-DO" sz="1300" cap="none" dirty="0" smtClean="0">
                <a:latin typeface="Times New Roman" panose="02020603050405020304" pitchFamily="18" charset="0"/>
                <a:cs typeface="Times New Roman" panose="02020603050405020304" pitchFamily="18" charset="0"/>
              </a:rPr>
            </a:br>
            <a:r>
              <a:rPr lang="es-DO" sz="1300" cap="none" dirty="0" smtClean="0">
                <a:latin typeface="Times New Roman" panose="02020603050405020304" pitchFamily="18" charset="0"/>
                <a:cs typeface="Times New Roman" panose="02020603050405020304" pitchFamily="18" charset="0"/>
              </a:rPr>
              <a:t>Desventaja</a:t>
            </a:r>
            <a:br>
              <a:rPr lang="es-DO" sz="1300" cap="none" dirty="0" smtClean="0">
                <a:latin typeface="Times New Roman" panose="02020603050405020304" pitchFamily="18" charset="0"/>
                <a:cs typeface="Times New Roman" panose="02020603050405020304" pitchFamily="18" charset="0"/>
              </a:rPr>
            </a:br>
            <a:r>
              <a:rPr lang="es-DO" sz="1300" cap="none" dirty="0" smtClean="0">
                <a:latin typeface="Times New Roman" panose="02020603050405020304" pitchFamily="18" charset="0"/>
                <a:cs typeface="Times New Roman" panose="02020603050405020304" pitchFamily="18" charset="0"/>
              </a:rPr>
              <a:t>no hay desventaja este es un producto de uso cotidiano de primera  calidad.</a:t>
            </a:r>
            <a:br>
              <a:rPr lang="es-DO" sz="1300" cap="none" dirty="0" smtClean="0">
                <a:latin typeface="Times New Roman" panose="02020603050405020304" pitchFamily="18" charset="0"/>
                <a:cs typeface="Times New Roman" panose="02020603050405020304" pitchFamily="18" charset="0"/>
              </a:rPr>
            </a:br>
            <a:r>
              <a:rPr lang="es-DO" sz="1300" cap="none" dirty="0">
                <a:latin typeface="Times New Roman" panose="02020603050405020304" pitchFamily="18" charset="0"/>
                <a:cs typeface="Times New Roman" panose="02020603050405020304" pitchFamily="18" charset="0"/>
              </a:rPr>
              <a:t/>
            </a:r>
            <a:br>
              <a:rPr lang="es-DO" sz="1300" cap="none" dirty="0">
                <a:latin typeface="Times New Roman" panose="02020603050405020304" pitchFamily="18" charset="0"/>
                <a:cs typeface="Times New Roman" panose="02020603050405020304" pitchFamily="18" charset="0"/>
              </a:rPr>
            </a:br>
            <a:r>
              <a:rPr lang="es-DO" sz="1300" cap="none" dirty="0" smtClean="0">
                <a:latin typeface="Times New Roman" panose="02020603050405020304" pitchFamily="18" charset="0"/>
                <a:cs typeface="Times New Roman" panose="02020603050405020304" pitchFamily="18" charset="0"/>
              </a:rPr>
              <a:t/>
            </a:r>
            <a:br>
              <a:rPr lang="es-DO" sz="1300" cap="none" dirty="0" smtClean="0">
                <a:latin typeface="Times New Roman" panose="02020603050405020304" pitchFamily="18" charset="0"/>
                <a:cs typeface="Times New Roman" panose="02020603050405020304" pitchFamily="18" charset="0"/>
              </a:rPr>
            </a:br>
            <a:r>
              <a:rPr lang="es-DO" sz="1300" cap="none" dirty="0" smtClean="0">
                <a:latin typeface="Times New Roman" panose="02020603050405020304" pitchFamily="18" charset="0"/>
                <a:cs typeface="Times New Roman" panose="02020603050405020304" pitchFamily="18" charset="0"/>
              </a:rPr>
              <a:t/>
            </a:r>
            <a:br>
              <a:rPr lang="es-DO" sz="1300" cap="none" dirty="0" smtClean="0">
                <a:latin typeface="Times New Roman" panose="02020603050405020304" pitchFamily="18" charset="0"/>
                <a:cs typeface="Times New Roman" panose="02020603050405020304" pitchFamily="18" charset="0"/>
              </a:rPr>
            </a:br>
            <a:r>
              <a:rPr lang="es-ES" sz="1300" cap="none" dirty="0" smtClean="0">
                <a:latin typeface="Times New Roman" panose="02020603050405020304" pitchFamily="18" charset="0"/>
                <a:cs typeface="Times New Roman" panose="02020603050405020304" pitchFamily="18" charset="0"/>
              </a:rPr>
              <a:t/>
            </a:r>
            <a:br>
              <a:rPr lang="es-ES" sz="1300" cap="none" dirty="0" smtClean="0">
                <a:latin typeface="Times New Roman" panose="02020603050405020304" pitchFamily="18" charset="0"/>
                <a:cs typeface="Times New Roman" panose="02020603050405020304" pitchFamily="18" charset="0"/>
              </a:rPr>
            </a:br>
            <a:endParaRPr lang="es-DO" sz="13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5990303"/>
      </p:ext>
    </p:extLst>
  </p:cSld>
  <p:clrMapOvr>
    <a:masterClrMapping/>
  </p:clrMapOvr>
  <p:timing>
    <p:tnLst>
      <p:par>
        <p:cTn id="1" dur="indefinite" restart="never" nodeType="tmRoot"/>
      </p:par>
    </p:tnLst>
  </p:timing>
</p:sld>
</file>

<file path=ppt/theme/theme1.xml><?xml version="1.0" encoding="utf-8"?>
<a:theme xmlns:a="http://schemas.openxmlformats.org/drawingml/2006/main" name="Gota">
  <a:themeElements>
    <a:clrScheme name="Gota">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Gota">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ota">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TM04033925[[fn=Gota]]</Template>
  <TotalTime>64</TotalTime>
  <Words>130</Words>
  <Application>Microsoft Office PowerPoint</Application>
  <PresentationFormat>Panorámica</PresentationFormat>
  <Paragraphs>15</Paragraphs>
  <Slides>4</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vt:i4>
      </vt:variant>
    </vt:vector>
  </HeadingPairs>
  <TitlesOfParts>
    <vt:vector size="9" baseType="lpstr">
      <vt:lpstr>Arial</vt:lpstr>
      <vt:lpstr>Calibri</vt:lpstr>
      <vt:lpstr>Times New Roman</vt:lpstr>
      <vt:lpstr>Tw Cen MT</vt:lpstr>
      <vt:lpstr>Gota</vt:lpstr>
      <vt:lpstr>Presentación de PowerPoint</vt:lpstr>
      <vt:lpstr>Fase 1: Plan de empresa</vt:lpstr>
      <vt:lpstr>Visión   Proveer la mejor experiencia al usuario cada día, enfocado en la innovación y la excelencia en nuestro producto y llenar la expectativa de nuestros clientes, y así crecer en el mercado.  Valores Honestidad, calidad, compromiso, servicios, pasión innovación.  Objetivos Nuestros objetivos es impulsar el desarrollo de unos sistemas de software para el uso cotidiano, automatizando procesos y mejorando así la vida de cada usuario         </vt:lpstr>
      <vt:lpstr>Fase 2: plan de marketing (calculadora MC).  Esta calculadora cuenta con las cuatros funciones básica de las operaciones matemática, la podrá usar tanto en tu negocios como en tu hogar para  ayudar a los niños con su tarea diaria    Análisis de costos  el costos de este producto es de 950.00, es un costos que todos podemos pagar ya que nuestro está garantizado por ser de buenas calidad.    Ventaja de este producto la ventaja que le ofrece mi producto es que usted los obtendrá aun cómodo precios tendrá un producto de buenas calidad.   Desventaja no hay desventaja este es un producto de uso cotidiano de primera  calidad.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estructurada  sección 0463 proyecto final Calculadora BASICA MC INTEGRANTE MARCOS RAMOS FAMILIA 18-MIIN-1-04</dc:title>
  <dc:creator>marcos</dc:creator>
  <cp:lastModifiedBy>marcos</cp:lastModifiedBy>
  <cp:revision>7</cp:revision>
  <dcterms:created xsi:type="dcterms:W3CDTF">2022-04-25T23:16:36Z</dcterms:created>
  <dcterms:modified xsi:type="dcterms:W3CDTF">2022-04-26T01:22:40Z</dcterms:modified>
</cp:coreProperties>
</file>