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9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5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1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03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3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9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7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0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99F9-A036-4F06-90B3-3672272F8832}" type="datetimeFigureOut">
              <a:rPr lang="es-MX" smtClean="0"/>
              <a:t>30/04/2017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7EB2-B464-4E52-8746-747EAE64C6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9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</a:t>
            </a:r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Invocation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72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7"/>
          </a:xfrm>
        </p:spPr>
        <p:txBody>
          <a:bodyPr/>
          <a:lstStyle/>
          <a:p>
            <a:r>
              <a:rPr lang="es-MX" sz="3200" b="1" dirty="0" smtClean="0"/>
              <a:t>RMI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a un objeto ejecutándose en una JVM invocar métodos de un objeto ejecutándose en otra JVM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786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s-MX" sz="3200" dirty="0" smtClean="0"/>
              <a:t>Arquitectura de RMI</a:t>
            </a:r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01" y="1868643"/>
            <a:ext cx="7664998" cy="41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48497"/>
            <a:ext cx="10515600" cy="4528466"/>
          </a:xfrm>
        </p:spPr>
        <p:txBody>
          <a:bodyPr>
            <a:normAutofit/>
          </a:bodyPr>
          <a:lstStyle/>
          <a:p>
            <a:r>
              <a:rPr lang="es-MX" dirty="0" smtClean="0"/>
              <a:t>La aplicación servidor debe implementar a la interfaz que dará visibilidad a los métodos remotos (</a:t>
            </a:r>
            <a:r>
              <a:rPr lang="es-MX" dirty="0" err="1" smtClean="0"/>
              <a:t>java.rmi.Remote</a:t>
            </a:r>
            <a:r>
              <a:rPr lang="es-MX" dirty="0" smtClean="0"/>
              <a:t>), así como contactar al registro RMI y publicar el objeto que contiene dichos métodos.</a:t>
            </a:r>
          </a:p>
          <a:p>
            <a:r>
              <a:rPr lang="es-MX" dirty="0" smtClean="0"/>
              <a:t>La aplicación cliente se comunicará con el registro RMI del servidor y buscará el objeto que contiene el (los) método (s) a ser invocado.</a:t>
            </a:r>
          </a:p>
          <a:p>
            <a:r>
              <a:rPr lang="es-MX" dirty="0" smtClean="0"/>
              <a:t>Mediante un objeto proxy (</a:t>
            </a:r>
            <a:r>
              <a:rPr lang="es-MX" dirty="0" err="1" smtClean="0"/>
              <a:t>stub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) l cliente interactuará con el objeto remoto  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s-MX" sz="3600" b="1" dirty="0" smtClean="0"/>
              <a:t>Capa de aplicación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1821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s-MX" sz="3600" b="1" dirty="0" smtClean="0"/>
              <a:t>Capa de proxy (capa </a:t>
            </a:r>
            <a:r>
              <a:rPr lang="es-MX" sz="3600" b="1" dirty="0" err="1" smtClean="0"/>
              <a:t>stub</a:t>
            </a:r>
            <a:r>
              <a:rPr lang="es-MX" sz="3600" b="1" dirty="0" smtClean="0"/>
              <a:t>/</a:t>
            </a:r>
            <a:r>
              <a:rPr lang="es-MX" sz="3600" b="1" dirty="0" err="1" smtClean="0"/>
              <a:t>skeleton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r>
              <a:rPr lang="es-MX" dirty="0" smtClean="0"/>
              <a:t>Responsable de gestionar la interfaz de objeto remoto entre cliente y servidor</a:t>
            </a:r>
          </a:p>
          <a:p>
            <a:r>
              <a:rPr lang="es-MX" dirty="0" smtClean="0"/>
              <a:t>La clase </a:t>
            </a:r>
            <a:r>
              <a:rPr lang="es-MX" dirty="0" err="1" smtClean="0"/>
              <a:t>stub</a:t>
            </a:r>
            <a:r>
              <a:rPr lang="es-MX" dirty="0"/>
              <a:t> </a:t>
            </a:r>
            <a:r>
              <a:rPr lang="es-MX" dirty="0" smtClean="0"/>
              <a:t>es el proxy del lado del cliente y es responsable de:</a:t>
            </a:r>
          </a:p>
          <a:p>
            <a:pPr lvl="1"/>
            <a:r>
              <a:rPr lang="es-MX" dirty="0" smtClean="0"/>
              <a:t>Serializar los parámetros de llamado al método, así como la </a:t>
            </a:r>
            <a:r>
              <a:rPr lang="es-MX" dirty="0" err="1" smtClean="0"/>
              <a:t>desserialización</a:t>
            </a:r>
            <a:r>
              <a:rPr lang="es-MX" dirty="0" smtClean="0"/>
              <a:t> de excepciones y valor de retorno del método</a:t>
            </a:r>
          </a:p>
          <a:p>
            <a:r>
              <a:rPr lang="es-MX" dirty="0" smtClean="0"/>
              <a:t>La clase </a:t>
            </a:r>
            <a:r>
              <a:rPr lang="es-MX" dirty="0" err="1" smtClean="0"/>
              <a:t>skeleton</a:t>
            </a:r>
            <a:r>
              <a:rPr lang="es-MX" dirty="0" smtClean="0"/>
              <a:t> está del lado del servidor y es responsable de:</a:t>
            </a:r>
          </a:p>
          <a:p>
            <a:pPr lvl="1"/>
            <a:r>
              <a:rPr lang="es-MX" dirty="0" smtClean="0"/>
              <a:t>Envío de parámetros a la implementación del método</a:t>
            </a:r>
          </a:p>
          <a:p>
            <a:pPr lvl="1"/>
            <a:r>
              <a:rPr lang="es-MX" dirty="0" err="1" smtClean="0"/>
              <a:t>Serialización</a:t>
            </a:r>
            <a:r>
              <a:rPr lang="es-MX" dirty="0" smtClean="0"/>
              <a:t> del valor de retorno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227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/>
          <a:lstStyle/>
          <a:p>
            <a:r>
              <a:rPr lang="es-MX" sz="3600" b="1" dirty="0" smtClean="0"/>
              <a:t>Capa de referencia remota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responsable de lidiar con la semántica de las invocaciones remotas (interpretar y administrar las referencias remotas entre clientes y servidores):</a:t>
            </a:r>
          </a:p>
          <a:p>
            <a:r>
              <a:rPr lang="es-MX" dirty="0" smtClean="0"/>
              <a:t>Activación/desactivación de objetos latentes</a:t>
            </a:r>
          </a:p>
          <a:p>
            <a:r>
              <a:rPr lang="es-MX" dirty="0" smtClean="0"/>
              <a:t>Duplicación de objetos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27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Capa de Transporte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encarga de establecer la comunicación entre </a:t>
            </a:r>
            <a:r>
              <a:rPr lang="es-MX" dirty="0" err="1" smtClean="0"/>
              <a:t>JVM’s</a:t>
            </a:r>
            <a:r>
              <a:rPr lang="es-MX" dirty="0" smtClean="0"/>
              <a:t> , así como </a:t>
            </a:r>
            <a:r>
              <a:rPr lang="es-MX" dirty="0" err="1" smtClean="0"/>
              <a:t>multiplexar</a:t>
            </a:r>
            <a:r>
              <a:rPr lang="es-MX" dirty="0" smtClean="0"/>
              <a:t> múltiples conexiones virtuales dentro de una sola conexión.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659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java.rmi.registry.LocateRegistry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Registry</a:t>
            </a:r>
            <a:r>
              <a:rPr lang="es-MX" dirty="0" smtClean="0"/>
              <a:t> </a:t>
            </a:r>
            <a:r>
              <a:rPr lang="es-MX" dirty="0" err="1" smtClean="0"/>
              <a:t>createRegistry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pto</a:t>
            </a:r>
            <a:r>
              <a:rPr lang="es-MX" dirty="0" smtClean="0"/>
              <a:t>)  //1099 </a:t>
            </a:r>
            <a:r>
              <a:rPr lang="es-MX" dirty="0" err="1" smtClean="0"/>
              <a:t>tcp</a:t>
            </a:r>
            <a:endParaRPr lang="es-MX" dirty="0" smtClean="0"/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Registry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err="1" smtClean="0"/>
              <a:t>Registry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Registry</a:t>
            </a:r>
            <a:r>
              <a:rPr lang="es-MX" dirty="0" smtClean="0"/>
              <a:t> </a:t>
            </a:r>
            <a:r>
              <a:rPr lang="es-MX" dirty="0" err="1" smtClean="0"/>
              <a:t>getRegistry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pto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Registry</a:t>
            </a:r>
            <a:r>
              <a:rPr lang="es-MX" dirty="0" smtClean="0"/>
              <a:t> </a:t>
            </a:r>
            <a:r>
              <a:rPr lang="es-MX" dirty="0" err="1" smtClean="0"/>
              <a:t>getRegistry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host)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Registry</a:t>
            </a:r>
            <a:r>
              <a:rPr lang="es-MX" dirty="0" smtClean="0"/>
              <a:t> </a:t>
            </a:r>
            <a:r>
              <a:rPr lang="es-MX" dirty="0" err="1" smtClean="0"/>
              <a:t>getRegistry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host,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pto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dirty="0" smtClean="0"/>
              <a:t>Interfaz </a:t>
            </a:r>
            <a:r>
              <a:rPr lang="es-MX" sz="3600" b="1" dirty="0" err="1" smtClean="0"/>
              <a:t>java.rmi.registry.Registry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Campos: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REGISTRY_PORT</a:t>
            </a:r>
          </a:p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nombre, </a:t>
            </a:r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obj</a:t>
            </a:r>
            <a:r>
              <a:rPr lang="es-MX" dirty="0" smtClean="0"/>
              <a:t>) </a:t>
            </a:r>
          </a:p>
          <a:p>
            <a:pPr lvl="1"/>
            <a:r>
              <a:rPr lang="es-MX" dirty="0" err="1" smtClean="0"/>
              <a:t>String</a:t>
            </a:r>
            <a:r>
              <a:rPr lang="es-MX" dirty="0" smtClean="0"/>
              <a:t>[ ]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lookup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nombre)</a:t>
            </a:r>
          </a:p>
          <a:p>
            <a:pPr lvl="1"/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rebind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nombre, </a:t>
            </a:r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obj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unbind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nombre)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3207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318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RMI</vt:lpstr>
      <vt:lpstr>RMI</vt:lpstr>
      <vt:lpstr>Arquitectura de RMI</vt:lpstr>
      <vt:lpstr>Capa de aplicación</vt:lpstr>
      <vt:lpstr>Capa de proxy (capa stub/skeleton)</vt:lpstr>
      <vt:lpstr>Capa de referencia remota</vt:lpstr>
      <vt:lpstr>Capa de Transporte</vt:lpstr>
      <vt:lpstr>Clase java.rmi.registry.LocateRegistry</vt:lpstr>
      <vt:lpstr>Interfaz java.rmi.registry.Registry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axel</dc:creator>
  <cp:lastModifiedBy>axel</cp:lastModifiedBy>
  <cp:revision>11</cp:revision>
  <dcterms:created xsi:type="dcterms:W3CDTF">2017-04-30T22:33:49Z</dcterms:created>
  <dcterms:modified xsi:type="dcterms:W3CDTF">2017-05-01T01:57:55Z</dcterms:modified>
</cp:coreProperties>
</file>