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72" y="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1632-4BDB-450D-BDD9-53808E3F1C0B}" type="datetimeFigureOut">
              <a:rPr lang="es-MX" smtClean="0"/>
              <a:t>17/10/2018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9E95-F352-4338-BFC4-7C75FBD8D4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20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1632-4BDB-450D-BDD9-53808E3F1C0B}" type="datetimeFigureOut">
              <a:rPr lang="es-MX" smtClean="0"/>
              <a:t>17/10/2018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9E95-F352-4338-BFC4-7C75FBD8D4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944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1632-4BDB-450D-BDD9-53808E3F1C0B}" type="datetimeFigureOut">
              <a:rPr lang="es-MX" smtClean="0"/>
              <a:t>17/10/2018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9E95-F352-4338-BFC4-7C75FBD8D4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250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1632-4BDB-450D-BDD9-53808E3F1C0B}" type="datetimeFigureOut">
              <a:rPr lang="es-MX" smtClean="0"/>
              <a:t>17/10/2018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9E95-F352-4338-BFC4-7C75FBD8D4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221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1632-4BDB-450D-BDD9-53808E3F1C0B}" type="datetimeFigureOut">
              <a:rPr lang="es-MX" smtClean="0"/>
              <a:t>17/10/2018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9E95-F352-4338-BFC4-7C75FBD8D4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714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1632-4BDB-450D-BDD9-53808E3F1C0B}" type="datetimeFigureOut">
              <a:rPr lang="es-MX" smtClean="0"/>
              <a:t>17/10/2018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9E95-F352-4338-BFC4-7C75FBD8D4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251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1632-4BDB-450D-BDD9-53808E3F1C0B}" type="datetimeFigureOut">
              <a:rPr lang="es-MX" smtClean="0"/>
              <a:t>17/10/2018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9E95-F352-4338-BFC4-7C75FBD8D4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3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1632-4BDB-450D-BDD9-53808E3F1C0B}" type="datetimeFigureOut">
              <a:rPr lang="es-MX" smtClean="0"/>
              <a:t>17/10/2018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9E95-F352-4338-BFC4-7C75FBD8D4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149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1632-4BDB-450D-BDD9-53808E3F1C0B}" type="datetimeFigureOut">
              <a:rPr lang="es-MX" smtClean="0"/>
              <a:t>17/10/2018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9E95-F352-4338-BFC4-7C75FBD8D4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811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1632-4BDB-450D-BDD9-53808E3F1C0B}" type="datetimeFigureOut">
              <a:rPr lang="es-MX" smtClean="0"/>
              <a:t>17/10/2018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9E95-F352-4338-BFC4-7C75FBD8D4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988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1632-4BDB-450D-BDD9-53808E3F1C0B}" type="datetimeFigureOut">
              <a:rPr lang="es-MX" smtClean="0"/>
              <a:t>17/10/2018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9E95-F352-4338-BFC4-7C75FBD8D4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660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91632-4BDB-450D-BDD9-53808E3F1C0B}" type="datetimeFigureOut">
              <a:rPr lang="es-MX" smtClean="0"/>
              <a:t>17/10/2018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09E95-F352-4338-BFC4-7C75FBD8D4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638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Pool de hilos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439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 del pool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011" y="2043113"/>
            <a:ext cx="9017845" cy="277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9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/>
          <a:lstStyle/>
          <a:p>
            <a:r>
              <a:rPr lang="es-MX" dirty="0" smtClean="0"/>
              <a:t>Estructura interna del pool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53703" y="1142232"/>
            <a:ext cx="415731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800" dirty="0" err="1" smtClean="0"/>
              <a:t>public</a:t>
            </a:r>
            <a:r>
              <a:rPr lang="es-MX" sz="1800" dirty="0" smtClean="0"/>
              <a:t> </a:t>
            </a:r>
            <a:r>
              <a:rPr lang="es-MX" sz="1800" dirty="0" err="1" smtClean="0"/>
              <a:t>class</a:t>
            </a:r>
            <a:r>
              <a:rPr lang="es-MX" sz="1800" dirty="0" smtClean="0"/>
              <a:t> </a:t>
            </a:r>
            <a:r>
              <a:rPr lang="es-MX" sz="1800" dirty="0" err="1" smtClean="0"/>
              <a:t>BlockingQueue</a:t>
            </a:r>
            <a:r>
              <a:rPr lang="es-MX" sz="1800" dirty="0" smtClean="0"/>
              <a:t> {</a:t>
            </a:r>
          </a:p>
          <a:p>
            <a:pPr marL="0" indent="0">
              <a:buNone/>
            </a:pPr>
            <a:r>
              <a:rPr lang="es-MX" sz="1800" dirty="0" smtClean="0"/>
              <a:t>  </a:t>
            </a:r>
            <a:r>
              <a:rPr lang="es-MX" sz="1800" dirty="0" err="1" smtClean="0"/>
              <a:t>private</a:t>
            </a:r>
            <a:r>
              <a:rPr lang="es-MX" sz="1800" dirty="0" smtClean="0"/>
              <a:t> </a:t>
            </a:r>
            <a:r>
              <a:rPr lang="es-MX" sz="1800" dirty="0" err="1" smtClean="0"/>
              <a:t>List</a:t>
            </a:r>
            <a:r>
              <a:rPr lang="es-MX" sz="1800" dirty="0" smtClean="0"/>
              <a:t> </a:t>
            </a:r>
            <a:r>
              <a:rPr lang="es-MX" sz="1800" dirty="0" err="1" smtClean="0"/>
              <a:t>queue</a:t>
            </a:r>
            <a:r>
              <a:rPr lang="es-MX" sz="1800" dirty="0" smtClean="0"/>
              <a:t> = new </a:t>
            </a:r>
            <a:r>
              <a:rPr lang="es-MX" sz="1800" dirty="0" err="1" smtClean="0"/>
              <a:t>LinkedList</a:t>
            </a:r>
            <a:r>
              <a:rPr lang="es-MX" sz="1800" dirty="0" smtClean="0"/>
              <a:t>();</a:t>
            </a:r>
          </a:p>
          <a:p>
            <a:pPr marL="0" indent="0">
              <a:buNone/>
            </a:pPr>
            <a:r>
              <a:rPr lang="es-MX" sz="1800" dirty="0" smtClean="0"/>
              <a:t>  </a:t>
            </a:r>
            <a:r>
              <a:rPr lang="es-MX" sz="1800" dirty="0" err="1" smtClean="0"/>
              <a:t>private</a:t>
            </a:r>
            <a:r>
              <a:rPr lang="es-MX" sz="1800" dirty="0" smtClean="0"/>
              <a:t> </a:t>
            </a:r>
            <a:r>
              <a:rPr lang="es-MX" sz="1800" dirty="0" err="1" smtClean="0"/>
              <a:t>int</a:t>
            </a:r>
            <a:r>
              <a:rPr lang="es-MX" sz="1800" dirty="0" smtClean="0"/>
              <a:t>  </a:t>
            </a:r>
            <a:r>
              <a:rPr lang="es-MX" sz="1800" dirty="0" err="1" smtClean="0"/>
              <a:t>limit</a:t>
            </a:r>
            <a:r>
              <a:rPr lang="es-MX" sz="1800" dirty="0" smtClean="0"/>
              <a:t> = 10;</a:t>
            </a:r>
          </a:p>
          <a:p>
            <a:pPr marL="0" indent="0">
              <a:buNone/>
            </a:pPr>
            <a:endParaRPr lang="es-MX" sz="1800" dirty="0" smtClean="0"/>
          </a:p>
          <a:p>
            <a:pPr marL="0" indent="0">
              <a:buNone/>
            </a:pPr>
            <a:r>
              <a:rPr lang="es-MX" sz="1800" dirty="0" smtClean="0"/>
              <a:t>  </a:t>
            </a:r>
            <a:r>
              <a:rPr lang="es-MX" sz="1800" dirty="0" err="1" smtClean="0"/>
              <a:t>public</a:t>
            </a:r>
            <a:r>
              <a:rPr lang="es-MX" sz="1800" dirty="0" smtClean="0"/>
              <a:t> </a:t>
            </a:r>
            <a:r>
              <a:rPr lang="es-MX" sz="1800" dirty="0" err="1" smtClean="0"/>
              <a:t>BlockingQueue</a:t>
            </a:r>
            <a:r>
              <a:rPr lang="es-MX" sz="1800" dirty="0" smtClean="0"/>
              <a:t>(</a:t>
            </a:r>
            <a:r>
              <a:rPr lang="es-MX" sz="1800" dirty="0" err="1" smtClean="0"/>
              <a:t>int</a:t>
            </a:r>
            <a:r>
              <a:rPr lang="es-MX" sz="1800" dirty="0" smtClean="0"/>
              <a:t> </a:t>
            </a:r>
            <a:r>
              <a:rPr lang="es-MX" sz="1800" dirty="0" err="1" smtClean="0"/>
              <a:t>limit</a:t>
            </a:r>
            <a:r>
              <a:rPr lang="es-MX" sz="1800" dirty="0" smtClean="0"/>
              <a:t>){</a:t>
            </a:r>
          </a:p>
          <a:p>
            <a:pPr marL="0" indent="0">
              <a:buNone/>
            </a:pPr>
            <a:r>
              <a:rPr lang="es-MX" sz="1800" dirty="0" smtClean="0"/>
              <a:t>    </a:t>
            </a:r>
            <a:r>
              <a:rPr lang="es-MX" sz="1800" dirty="0" err="1" smtClean="0"/>
              <a:t>this.limit</a:t>
            </a:r>
            <a:r>
              <a:rPr lang="es-MX" sz="1800" dirty="0" smtClean="0"/>
              <a:t> = </a:t>
            </a:r>
            <a:r>
              <a:rPr lang="es-MX" sz="1800" dirty="0" err="1" smtClean="0"/>
              <a:t>limit</a:t>
            </a:r>
            <a:r>
              <a:rPr lang="es-MX" sz="1800" dirty="0" smtClean="0"/>
              <a:t>;</a:t>
            </a:r>
          </a:p>
          <a:p>
            <a:pPr marL="0" indent="0">
              <a:buNone/>
            </a:pPr>
            <a:r>
              <a:rPr lang="es-MX" sz="1800" dirty="0" smtClean="0"/>
              <a:t>  }</a:t>
            </a:r>
          </a:p>
          <a:p>
            <a:pPr marL="0" indent="0">
              <a:buNone/>
            </a:pPr>
            <a:endParaRPr lang="es-MX" sz="1800" dirty="0" smtClean="0"/>
          </a:p>
          <a:p>
            <a:pPr marL="0" indent="0">
              <a:buNone/>
            </a:pPr>
            <a:r>
              <a:rPr lang="es-MX" sz="1800" dirty="0" smtClean="0"/>
              <a:t>  </a:t>
            </a:r>
            <a:r>
              <a:rPr lang="es-MX" sz="1800" dirty="0" err="1" smtClean="0"/>
              <a:t>public</a:t>
            </a:r>
            <a:r>
              <a:rPr lang="es-MX" sz="1800" dirty="0" smtClean="0"/>
              <a:t> </a:t>
            </a:r>
            <a:r>
              <a:rPr lang="es-MX" sz="1800" dirty="0" err="1" smtClean="0"/>
              <a:t>synchronized</a:t>
            </a:r>
            <a:r>
              <a:rPr lang="es-MX" sz="1800" dirty="0" smtClean="0"/>
              <a:t> </a:t>
            </a:r>
            <a:r>
              <a:rPr lang="es-MX" sz="1800" dirty="0" err="1" smtClean="0"/>
              <a:t>void</a:t>
            </a:r>
            <a:r>
              <a:rPr lang="es-MX" sz="1800" dirty="0" smtClean="0"/>
              <a:t> </a:t>
            </a:r>
            <a:r>
              <a:rPr lang="es-MX" sz="1800" dirty="0" err="1" smtClean="0"/>
              <a:t>enqueue</a:t>
            </a:r>
            <a:r>
              <a:rPr lang="es-MX" sz="1800" dirty="0" smtClean="0"/>
              <a:t>(</a:t>
            </a:r>
            <a:r>
              <a:rPr lang="es-MX" sz="1800" dirty="0" err="1" smtClean="0"/>
              <a:t>Object</a:t>
            </a:r>
            <a:r>
              <a:rPr lang="es-MX" sz="1800" dirty="0" smtClean="0"/>
              <a:t> </a:t>
            </a:r>
            <a:r>
              <a:rPr lang="es-MX" sz="1800" dirty="0" err="1" smtClean="0"/>
              <a:t>item</a:t>
            </a:r>
            <a:r>
              <a:rPr lang="es-MX" sz="1800" dirty="0" smtClean="0"/>
              <a:t>)</a:t>
            </a:r>
          </a:p>
          <a:p>
            <a:pPr marL="0" indent="0">
              <a:buNone/>
            </a:pPr>
            <a:r>
              <a:rPr lang="es-MX" sz="1800" dirty="0" smtClean="0"/>
              <a:t>  </a:t>
            </a:r>
            <a:r>
              <a:rPr lang="es-MX" sz="1800" dirty="0" err="1" smtClean="0"/>
              <a:t>throws</a:t>
            </a:r>
            <a:r>
              <a:rPr lang="es-MX" sz="1800" dirty="0" smtClean="0"/>
              <a:t> </a:t>
            </a:r>
            <a:r>
              <a:rPr lang="es-MX" sz="1800" dirty="0" err="1" smtClean="0"/>
              <a:t>InterruptedException</a:t>
            </a:r>
            <a:r>
              <a:rPr lang="es-MX" sz="1800" dirty="0" smtClean="0"/>
              <a:t>  {</a:t>
            </a:r>
          </a:p>
          <a:p>
            <a:pPr marL="0" indent="0">
              <a:buNone/>
            </a:pPr>
            <a:r>
              <a:rPr lang="es-MX" sz="1800" dirty="0" smtClean="0"/>
              <a:t>    </a:t>
            </a:r>
            <a:r>
              <a:rPr lang="es-MX" sz="1800" dirty="0" err="1" smtClean="0"/>
              <a:t>while</a:t>
            </a:r>
            <a:r>
              <a:rPr lang="es-MX" sz="1800" dirty="0" smtClean="0"/>
              <a:t>(</a:t>
            </a:r>
            <a:r>
              <a:rPr lang="es-MX" sz="1800" dirty="0" err="1" smtClean="0"/>
              <a:t>this.queue.size</a:t>
            </a:r>
            <a:r>
              <a:rPr lang="es-MX" sz="1800" dirty="0" smtClean="0"/>
              <a:t>() == </a:t>
            </a:r>
            <a:r>
              <a:rPr lang="es-MX" sz="1800" dirty="0" err="1" smtClean="0"/>
              <a:t>this.limit</a:t>
            </a:r>
            <a:r>
              <a:rPr lang="es-MX" sz="1800" dirty="0" smtClean="0"/>
              <a:t>) {</a:t>
            </a:r>
          </a:p>
          <a:p>
            <a:pPr marL="0" indent="0">
              <a:buNone/>
            </a:pPr>
            <a:r>
              <a:rPr lang="es-MX" sz="1800" dirty="0" smtClean="0"/>
              <a:t>      </a:t>
            </a:r>
            <a:r>
              <a:rPr lang="es-MX" sz="1800" dirty="0" err="1" smtClean="0"/>
              <a:t>wait</a:t>
            </a:r>
            <a:r>
              <a:rPr lang="es-MX" sz="1800" dirty="0" smtClean="0"/>
              <a:t>();</a:t>
            </a:r>
          </a:p>
          <a:p>
            <a:pPr marL="0" indent="0">
              <a:buNone/>
            </a:pPr>
            <a:r>
              <a:rPr lang="es-MX" sz="1800" dirty="0" smtClean="0"/>
              <a:t>    }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632834" y="1225689"/>
            <a:ext cx="383925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 </a:t>
            </a:r>
            <a:r>
              <a:rPr lang="es-MX" dirty="0" err="1" smtClean="0"/>
              <a:t>if</a:t>
            </a:r>
            <a:r>
              <a:rPr lang="es-MX" dirty="0" smtClean="0"/>
              <a:t>(</a:t>
            </a:r>
            <a:r>
              <a:rPr lang="es-MX" dirty="0" err="1" smtClean="0"/>
              <a:t>this.queue.size</a:t>
            </a:r>
            <a:r>
              <a:rPr lang="es-MX" dirty="0" smtClean="0"/>
              <a:t>() == 0) {</a:t>
            </a:r>
          </a:p>
          <a:p>
            <a:r>
              <a:rPr lang="es-MX" dirty="0" smtClean="0"/>
              <a:t>      </a:t>
            </a:r>
            <a:r>
              <a:rPr lang="es-MX" dirty="0" err="1" smtClean="0"/>
              <a:t>notifyAll</a:t>
            </a:r>
            <a:r>
              <a:rPr lang="es-MX" dirty="0" smtClean="0"/>
              <a:t>();</a:t>
            </a:r>
          </a:p>
          <a:p>
            <a:r>
              <a:rPr lang="es-MX" dirty="0" smtClean="0"/>
              <a:t>    }</a:t>
            </a:r>
          </a:p>
          <a:p>
            <a:r>
              <a:rPr lang="es-MX" dirty="0" smtClean="0"/>
              <a:t>    </a:t>
            </a:r>
            <a:r>
              <a:rPr lang="es-MX" dirty="0" err="1" smtClean="0"/>
              <a:t>this.queue.add</a:t>
            </a:r>
            <a:r>
              <a:rPr lang="es-MX" dirty="0" smtClean="0"/>
              <a:t>(</a:t>
            </a:r>
            <a:r>
              <a:rPr lang="es-MX" dirty="0" err="1" smtClean="0"/>
              <a:t>item</a:t>
            </a:r>
            <a:r>
              <a:rPr lang="es-MX" dirty="0" smtClean="0"/>
              <a:t>);</a:t>
            </a:r>
          </a:p>
          <a:p>
            <a:r>
              <a:rPr lang="es-MX" dirty="0" smtClean="0"/>
              <a:t>  }</a:t>
            </a:r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  </a:t>
            </a:r>
            <a:r>
              <a:rPr lang="es-MX" dirty="0" err="1" smtClean="0"/>
              <a:t>public</a:t>
            </a:r>
            <a:r>
              <a:rPr lang="es-MX" dirty="0" smtClean="0"/>
              <a:t> </a:t>
            </a:r>
            <a:r>
              <a:rPr lang="es-MX" dirty="0" err="1" smtClean="0"/>
              <a:t>synchronized</a:t>
            </a:r>
            <a:r>
              <a:rPr lang="es-MX" dirty="0" smtClean="0"/>
              <a:t> </a:t>
            </a:r>
            <a:r>
              <a:rPr lang="es-MX" dirty="0" err="1" smtClean="0"/>
              <a:t>Object</a:t>
            </a:r>
            <a:r>
              <a:rPr lang="es-MX" dirty="0" smtClean="0"/>
              <a:t> </a:t>
            </a:r>
            <a:r>
              <a:rPr lang="es-MX" dirty="0" err="1" smtClean="0"/>
              <a:t>dequeue</a:t>
            </a:r>
            <a:r>
              <a:rPr lang="es-MX" dirty="0" smtClean="0"/>
              <a:t>()</a:t>
            </a:r>
          </a:p>
          <a:p>
            <a:r>
              <a:rPr lang="es-MX" dirty="0" smtClean="0"/>
              <a:t>  </a:t>
            </a:r>
            <a:r>
              <a:rPr lang="es-MX" dirty="0" err="1" smtClean="0"/>
              <a:t>throws</a:t>
            </a:r>
            <a:r>
              <a:rPr lang="es-MX" dirty="0" smtClean="0"/>
              <a:t> </a:t>
            </a:r>
            <a:r>
              <a:rPr lang="es-MX" dirty="0" err="1" smtClean="0"/>
              <a:t>InterruptedException</a:t>
            </a:r>
            <a:r>
              <a:rPr lang="es-MX" dirty="0" smtClean="0"/>
              <a:t>{</a:t>
            </a:r>
          </a:p>
          <a:p>
            <a:r>
              <a:rPr lang="es-MX" dirty="0" smtClean="0"/>
              <a:t>    </a:t>
            </a:r>
            <a:r>
              <a:rPr lang="es-MX" dirty="0" err="1" smtClean="0"/>
              <a:t>while</a:t>
            </a:r>
            <a:r>
              <a:rPr lang="es-MX" dirty="0" smtClean="0"/>
              <a:t>(</a:t>
            </a:r>
            <a:r>
              <a:rPr lang="es-MX" dirty="0" err="1" smtClean="0"/>
              <a:t>this.queue.size</a:t>
            </a:r>
            <a:r>
              <a:rPr lang="es-MX" dirty="0" smtClean="0"/>
              <a:t>() == 0){</a:t>
            </a:r>
          </a:p>
          <a:p>
            <a:r>
              <a:rPr lang="es-MX" dirty="0" smtClean="0"/>
              <a:t>      </a:t>
            </a:r>
            <a:r>
              <a:rPr lang="es-MX" dirty="0" err="1" smtClean="0"/>
              <a:t>wait</a:t>
            </a:r>
            <a:r>
              <a:rPr lang="es-MX" dirty="0" smtClean="0"/>
              <a:t>();</a:t>
            </a:r>
          </a:p>
          <a:p>
            <a:r>
              <a:rPr lang="es-MX" dirty="0" smtClean="0"/>
              <a:t>    }</a:t>
            </a:r>
          </a:p>
          <a:p>
            <a:r>
              <a:rPr lang="es-MX" dirty="0" smtClean="0"/>
              <a:t>    </a:t>
            </a:r>
            <a:r>
              <a:rPr lang="es-MX" dirty="0" err="1" smtClean="0"/>
              <a:t>if</a:t>
            </a:r>
            <a:r>
              <a:rPr lang="es-MX" dirty="0" smtClean="0"/>
              <a:t>(</a:t>
            </a:r>
            <a:r>
              <a:rPr lang="es-MX" dirty="0" err="1" smtClean="0"/>
              <a:t>this.queue.size</a:t>
            </a:r>
            <a:r>
              <a:rPr lang="es-MX" dirty="0" smtClean="0"/>
              <a:t>() == </a:t>
            </a:r>
            <a:r>
              <a:rPr lang="es-MX" dirty="0" err="1" smtClean="0"/>
              <a:t>this.limit</a:t>
            </a:r>
            <a:r>
              <a:rPr lang="es-MX" dirty="0" smtClean="0"/>
              <a:t>){</a:t>
            </a:r>
          </a:p>
          <a:p>
            <a:r>
              <a:rPr lang="es-MX" dirty="0" smtClean="0"/>
              <a:t>      </a:t>
            </a:r>
            <a:r>
              <a:rPr lang="es-MX" dirty="0" err="1" smtClean="0"/>
              <a:t>notifyAll</a:t>
            </a:r>
            <a:r>
              <a:rPr lang="es-MX" dirty="0" smtClean="0"/>
              <a:t>();</a:t>
            </a:r>
          </a:p>
          <a:p>
            <a:r>
              <a:rPr lang="es-MX" dirty="0" smtClean="0"/>
              <a:t>    }</a:t>
            </a:r>
          </a:p>
          <a:p>
            <a:endParaRPr lang="es-MX" dirty="0" smtClean="0"/>
          </a:p>
          <a:p>
            <a:r>
              <a:rPr lang="es-MX" dirty="0" smtClean="0"/>
              <a:t>    </a:t>
            </a:r>
            <a:r>
              <a:rPr lang="es-MX" dirty="0" err="1" smtClean="0"/>
              <a:t>return</a:t>
            </a:r>
            <a:r>
              <a:rPr lang="es-MX" dirty="0" smtClean="0"/>
              <a:t> </a:t>
            </a:r>
            <a:r>
              <a:rPr lang="es-MX" dirty="0" err="1" smtClean="0"/>
              <a:t>this.queue.remove</a:t>
            </a:r>
            <a:r>
              <a:rPr lang="es-MX" dirty="0" smtClean="0"/>
              <a:t>(0);</a:t>
            </a:r>
          </a:p>
          <a:p>
            <a:r>
              <a:rPr lang="es-MX" dirty="0" smtClean="0"/>
              <a:t>  }</a:t>
            </a:r>
          </a:p>
          <a:p>
            <a:r>
              <a:rPr lang="es-MX" dirty="0" smtClean="0"/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923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Interfaz </a:t>
            </a:r>
            <a:r>
              <a:rPr lang="es-MX" dirty="0" err="1" smtClean="0"/>
              <a:t>ExecutorService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(</a:t>
            </a:r>
            <a:r>
              <a:rPr lang="es-MX" dirty="0" err="1" smtClean="0"/>
              <a:t>java.util.concurrent.ExecutorService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Brinda métodos para manejar la terminación y rastreo futuro del progreso de la ejecución de tareas</a:t>
            </a:r>
          </a:p>
          <a:p>
            <a:r>
              <a:rPr lang="es-MX" dirty="0" smtClean="0"/>
              <a:t>Métodos más importantes:</a:t>
            </a:r>
          </a:p>
          <a:p>
            <a:pPr lvl="1"/>
            <a:r>
              <a:rPr lang="es-MX" dirty="0" err="1" smtClean="0"/>
              <a:t>boolean</a:t>
            </a:r>
            <a:r>
              <a:rPr lang="es-MX" dirty="0" smtClean="0"/>
              <a:t>	</a:t>
            </a:r>
            <a:r>
              <a:rPr lang="es-MX" dirty="0" err="1" smtClean="0"/>
              <a:t>isShutdown</a:t>
            </a:r>
            <a:r>
              <a:rPr lang="es-MX" dirty="0" smtClean="0"/>
              <a:t>()</a:t>
            </a:r>
          </a:p>
          <a:p>
            <a:pPr lvl="1"/>
            <a:r>
              <a:rPr lang="es-MX" dirty="0" err="1" smtClean="0"/>
              <a:t>void</a:t>
            </a:r>
            <a:r>
              <a:rPr lang="es-MX" dirty="0" smtClean="0"/>
              <a:t>	</a:t>
            </a:r>
            <a:r>
              <a:rPr lang="es-MX" dirty="0" err="1" smtClean="0"/>
              <a:t>shutdown</a:t>
            </a:r>
            <a:r>
              <a:rPr lang="es-MX" dirty="0" smtClean="0"/>
              <a:t>()</a:t>
            </a:r>
          </a:p>
          <a:p>
            <a:pPr lvl="1"/>
            <a:r>
              <a:rPr lang="es-MX" dirty="0" err="1" smtClean="0"/>
              <a:t>Future</a:t>
            </a:r>
            <a:r>
              <a:rPr lang="es-MX" dirty="0" smtClean="0"/>
              <a:t>&lt;?&gt;	</a:t>
            </a:r>
            <a:r>
              <a:rPr lang="es-MX" dirty="0" err="1" smtClean="0"/>
              <a:t>submit</a:t>
            </a:r>
            <a:r>
              <a:rPr lang="es-MX" dirty="0" smtClean="0"/>
              <a:t>(</a:t>
            </a:r>
            <a:r>
              <a:rPr lang="es-MX" dirty="0" err="1" smtClean="0"/>
              <a:t>Runnable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r>
              <a:rPr lang="es-MX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15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Clase </a:t>
            </a:r>
            <a:r>
              <a:rPr lang="es-MX" dirty="0" err="1" smtClean="0"/>
              <a:t>Executors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(</a:t>
            </a:r>
            <a:r>
              <a:rPr lang="es-MX" dirty="0" err="1" smtClean="0"/>
              <a:t>java.util.concurrent.Executors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Provee métodos para crear ejecutores de tareas</a:t>
            </a:r>
          </a:p>
          <a:p>
            <a:r>
              <a:rPr lang="es-MX" dirty="0" smtClean="0"/>
              <a:t>Métodos más importantes:</a:t>
            </a:r>
          </a:p>
          <a:p>
            <a:pPr lvl="1"/>
            <a:r>
              <a:rPr lang="es-MX" dirty="0" err="1" smtClean="0"/>
              <a:t>static</a:t>
            </a:r>
            <a:r>
              <a:rPr lang="es-MX" dirty="0" smtClean="0"/>
              <a:t> </a:t>
            </a:r>
            <a:r>
              <a:rPr lang="es-MX" dirty="0" err="1" smtClean="0"/>
              <a:t>ExecutorService</a:t>
            </a:r>
            <a:r>
              <a:rPr lang="es-MX" dirty="0" smtClean="0"/>
              <a:t>	</a:t>
            </a:r>
            <a:r>
              <a:rPr lang="es-MX" dirty="0" err="1" smtClean="0"/>
              <a:t>newFixedThreadPool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nThreads</a:t>
            </a:r>
            <a:r>
              <a:rPr lang="es-MX" dirty="0" smtClean="0"/>
              <a:t>)</a:t>
            </a:r>
          </a:p>
          <a:p>
            <a:pPr lvl="1"/>
            <a:r>
              <a:rPr lang="es-MX" dirty="0" err="1" smtClean="0"/>
              <a:t>static</a:t>
            </a:r>
            <a:r>
              <a:rPr lang="es-MX" dirty="0" smtClean="0"/>
              <a:t> </a:t>
            </a:r>
            <a:r>
              <a:rPr lang="es-MX" dirty="0" err="1" smtClean="0"/>
              <a:t>ScheduledExecutorService</a:t>
            </a:r>
            <a:r>
              <a:rPr lang="es-MX" dirty="0"/>
              <a:t> </a:t>
            </a:r>
            <a:r>
              <a:rPr lang="es-MX" dirty="0" smtClean="0"/>
              <a:t> </a:t>
            </a:r>
            <a:r>
              <a:rPr lang="es-MX" dirty="0" err="1" smtClean="0"/>
              <a:t>newScheduledThreadPool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corePoolSize</a:t>
            </a:r>
            <a:r>
              <a:rPr lang="es-MX" dirty="0" smtClean="0"/>
              <a:t>)       //planificación de tareas periódicas</a:t>
            </a:r>
          </a:p>
          <a:p>
            <a:pPr lvl="1"/>
            <a:r>
              <a:rPr lang="es-MX" dirty="0" err="1" smtClean="0"/>
              <a:t>static</a:t>
            </a:r>
            <a:r>
              <a:rPr lang="es-MX" dirty="0" smtClean="0"/>
              <a:t> </a:t>
            </a:r>
            <a:r>
              <a:rPr lang="es-MX" dirty="0" err="1" smtClean="0"/>
              <a:t>ExecutorService</a:t>
            </a:r>
            <a:r>
              <a:rPr lang="es-MX" dirty="0" smtClean="0"/>
              <a:t>	</a:t>
            </a:r>
            <a:r>
              <a:rPr lang="es-MX" dirty="0" err="1" smtClean="0"/>
              <a:t>newSingleThreadExecutor</a:t>
            </a:r>
            <a:r>
              <a:rPr lang="es-MX" dirty="0" smtClean="0"/>
              <a:t>() //1 solo </a:t>
            </a:r>
            <a:r>
              <a:rPr lang="es-MX" dirty="0" err="1" smtClean="0"/>
              <a:t>worker</a:t>
            </a:r>
            <a:endParaRPr lang="es-MX" dirty="0" smtClean="0"/>
          </a:p>
          <a:p>
            <a:pPr lvl="1"/>
            <a:r>
              <a:rPr lang="es-MX" dirty="0" err="1" smtClean="0"/>
              <a:t>static</a:t>
            </a:r>
            <a:r>
              <a:rPr lang="es-MX" dirty="0" smtClean="0"/>
              <a:t> </a:t>
            </a:r>
            <a:r>
              <a:rPr lang="es-MX" dirty="0" err="1" smtClean="0"/>
              <a:t>ExecutorService</a:t>
            </a:r>
            <a:r>
              <a:rPr lang="es-MX" dirty="0" smtClean="0"/>
              <a:t>	</a:t>
            </a:r>
            <a:r>
              <a:rPr lang="es-MX" dirty="0" err="1" smtClean="0"/>
              <a:t>newWorkStealingPool</a:t>
            </a:r>
            <a:r>
              <a:rPr lang="es-MX" dirty="0" smtClean="0"/>
              <a:t>() //usa todos los procesadores disponibles //permite fijar el nivel de paralelismo en lugar de dejarlo a la </a:t>
            </a:r>
            <a:r>
              <a:rPr lang="es-MX" dirty="0" err="1" smtClean="0"/>
              <a:t>jvm</a:t>
            </a:r>
            <a:endParaRPr lang="es-MX" dirty="0" smtClean="0"/>
          </a:p>
          <a:p>
            <a:pPr lvl="1"/>
            <a:r>
              <a:rPr lang="es-MX" dirty="0" err="1" smtClean="0"/>
              <a:t>static</a:t>
            </a:r>
            <a:r>
              <a:rPr lang="es-MX" dirty="0" smtClean="0"/>
              <a:t> </a:t>
            </a:r>
            <a:r>
              <a:rPr lang="es-MX" dirty="0" err="1" smtClean="0"/>
              <a:t>ExecutorService</a:t>
            </a:r>
            <a:r>
              <a:rPr lang="es-MX" dirty="0" smtClean="0"/>
              <a:t>	</a:t>
            </a:r>
            <a:r>
              <a:rPr lang="es-MX" dirty="0" err="1" smtClean="0"/>
              <a:t>newWorkStealingPool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parallelism</a:t>
            </a:r>
            <a:r>
              <a:rPr lang="es-MX" dirty="0" smtClean="0"/>
              <a:t>)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9524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ej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79257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800" dirty="0" err="1" smtClean="0"/>
              <a:t>class</a:t>
            </a:r>
            <a:r>
              <a:rPr lang="es-MX" sz="1800" dirty="0" smtClean="0"/>
              <a:t> </a:t>
            </a:r>
            <a:r>
              <a:rPr lang="es-MX" sz="1800" dirty="0" err="1" smtClean="0"/>
              <a:t>NetworkService</a:t>
            </a:r>
            <a:r>
              <a:rPr lang="es-MX" sz="1800" dirty="0" smtClean="0"/>
              <a:t> </a:t>
            </a:r>
            <a:r>
              <a:rPr lang="es-MX" sz="1800" dirty="0" err="1" smtClean="0"/>
              <a:t>implements</a:t>
            </a:r>
            <a:r>
              <a:rPr lang="es-MX" sz="1800" dirty="0" smtClean="0"/>
              <a:t> </a:t>
            </a:r>
            <a:r>
              <a:rPr lang="es-MX" sz="1800" dirty="0" err="1" smtClean="0"/>
              <a:t>Runnable</a:t>
            </a:r>
            <a:r>
              <a:rPr lang="es-MX" sz="1800" dirty="0" smtClean="0"/>
              <a:t> {</a:t>
            </a:r>
          </a:p>
          <a:p>
            <a:pPr marL="0" indent="0">
              <a:buNone/>
            </a:pPr>
            <a:r>
              <a:rPr lang="es-MX" sz="1800" dirty="0" smtClean="0"/>
              <a:t>   </a:t>
            </a:r>
            <a:r>
              <a:rPr lang="es-MX" sz="1800" dirty="0" err="1" smtClean="0"/>
              <a:t>private</a:t>
            </a:r>
            <a:r>
              <a:rPr lang="es-MX" sz="1800" dirty="0" smtClean="0"/>
              <a:t> final </a:t>
            </a:r>
            <a:r>
              <a:rPr lang="es-MX" sz="1800" dirty="0" err="1" smtClean="0"/>
              <a:t>ServerSocket</a:t>
            </a:r>
            <a:r>
              <a:rPr lang="es-MX" sz="1800" dirty="0" smtClean="0"/>
              <a:t> </a:t>
            </a:r>
            <a:r>
              <a:rPr lang="es-MX" sz="1800" dirty="0" err="1" smtClean="0"/>
              <a:t>serverSocket</a:t>
            </a:r>
            <a:r>
              <a:rPr lang="es-MX" sz="1800" dirty="0" smtClean="0"/>
              <a:t>;</a:t>
            </a:r>
          </a:p>
          <a:p>
            <a:pPr marL="0" indent="0">
              <a:buNone/>
            </a:pPr>
            <a:r>
              <a:rPr lang="es-MX" sz="1800" dirty="0" smtClean="0"/>
              <a:t>   </a:t>
            </a:r>
            <a:r>
              <a:rPr lang="es-MX" sz="1800" dirty="0" err="1" smtClean="0"/>
              <a:t>private</a:t>
            </a:r>
            <a:r>
              <a:rPr lang="es-MX" sz="1800" dirty="0" smtClean="0"/>
              <a:t> final </a:t>
            </a:r>
            <a:r>
              <a:rPr lang="es-MX" sz="1800" dirty="0" err="1" smtClean="0"/>
              <a:t>ExecutorService</a:t>
            </a:r>
            <a:r>
              <a:rPr lang="es-MX" sz="1800" dirty="0" smtClean="0"/>
              <a:t> pool;</a:t>
            </a:r>
          </a:p>
          <a:p>
            <a:pPr marL="0" indent="0">
              <a:buNone/>
            </a:pPr>
            <a:endParaRPr lang="es-MX" sz="1800" dirty="0" smtClean="0"/>
          </a:p>
          <a:p>
            <a:pPr marL="0" indent="0">
              <a:buNone/>
            </a:pPr>
            <a:r>
              <a:rPr lang="es-MX" sz="1800" dirty="0" smtClean="0"/>
              <a:t>   </a:t>
            </a:r>
            <a:r>
              <a:rPr lang="es-MX" sz="1800" dirty="0" err="1" smtClean="0"/>
              <a:t>public</a:t>
            </a:r>
            <a:r>
              <a:rPr lang="es-MX" sz="1800" dirty="0" smtClean="0"/>
              <a:t> </a:t>
            </a:r>
            <a:r>
              <a:rPr lang="es-MX" sz="1800" dirty="0" err="1" smtClean="0"/>
              <a:t>NetworkService</a:t>
            </a:r>
            <a:r>
              <a:rPr lang="es-MX" sz="1800" dirty="0" smtClean="0"/>
              <a:t>(</a:t>
            </a:r>
            <a:r>
              <a:rPr lang="es-MX" sz="1800" dirty="0" err="1" smtClean="0"/>
              <a:t>int</a:t>
            </a:r>
            <a:r>
              <a:rPr lang="es-MX" sz="1800" dirty="0" smtClean="0"/>
              <a:t> </a:t>
            </a:r>
            <a:r>
              <a:rPr lang="es-MX" sz="1800" dirty="0" err="1" smtClean="0"/>
              <a:t>port</a:t>
            </a:r>
            <a:r>
              <a:rPr lang="es-MX" sz="1800" dirty="0" smtClean="0"/>
              <a:t>, </a:t>
            </a:r>
            <a:r>
              <a:rPr lang="es-MX" sz="1800" dirty="0" err="1" smtClean="0"/>
              <a:t>int</a:t>
            </a:r>
            <a:r>
              <a:rPr lang="es-MX" sz="1800" dirty="0" smtClean="0"/>
              <a:t> </a:t>
            </a:r>
            <a:r>
              <a:rPr lang="es-MX" sz="1800" dirty="0" err="1" smtClean="0"/>
              <a:t>poolSize</a:t>
            </a:r>
            <a:r>
              <a:rPr lang="es-MX" sz="1800" dirty="0" smtClean="0"/>
              <a:t>)</a:t>
            </a:r>
          </a:p>
          <a:p>
            <a:pPr marL="0" indent="0">
              <a:buNone/>
            </a:pPr>
            <a:r>
              <a:rPr lang="es-MX" sz="1800" dirty="0" smtClean="0"/>
              <a:t>       </a:t>
            </a:r>
            <a:r>
              <a:rPr lang="es-MX" sz="1800" dirty="0" err="1" smtClean="0"/>
              <a:t>throws</a:t>
            </a:r>
            <a:r>
              <a:rPr lang="es-MX" sz="1800" dirty="0" smtClean="0"/>
              <a:t> </a:t>
            </a:r>
            <a:r>
              <a:rPr lang="es-MX" sz="1800" dirty="0" err="1" smtClean="0"/>
              <a:t>IOException</a:t>
            </a:r>
            <a:r>
              <a:rPr lang="es-MX" sz="1800" dirty="0" smtClean="0"/>
              <a:t> {</a:t>
            </a:r>
          </a:p>
          <a:p>
            <a:pPr marL="0" indent="0">
              <a:buNone/>
            </a:pPr>
            <a:r>
              <a:rPr lang="es-MX" sz="1800" dirty="0" smtClean="0"/>
              <a:t>     </a:t>
            </a:r>
            <a:r>
              <a:rPr lang="es-MX" sz="1800" dirty="0" err="1" smtClean="0"/>
              <a:t>serverSocket</a:t>
            </a:r>
            <a:r>
              <a:rPr lang="es-MX" sz="1800" dirty="0" smtClean="0"/>
              <a:t> = new </a:t>
            </a:r>
            <a:r>
              <a:rPr lang="es-MX" sz="1800" dirty="0" err="1" smtClean="0"/>
              <a:t>ServerSocket</a:t>
            </a:r>
            <a:r>
              <a:rPr lang="es-MX" sz="1800" dirty="0" smtClean="0"/>
              <a:t>(</a:t>
            </a:r>
            <a:r>
              <a:rPr lang="es-MX" sz="1800" dirty="0" err="1" smtClean="0"/>
              <a:t>port</a:t>
            </a:r>
            <a:r>
              <a:rPr lang="es-MX" sz="1800" dirty="0" smtClean="0"/>
              <a:t>);</a:t>
            </a:r>
          </a:p>
          <a:p>
            <a:pPr marL="0" indent="0">
              <a:buNone/>
            </a:pPr>
            <a:r>
              <a:rPr lang="es-MX" sz="1800" dirty="0" smtClean="0"/>
              <a:t>     pool = </a:t>
            </a:r>
            <a:r>
              <a:rPr lang="es-MX" sz="1800" dirty="0" err="1" smtClean="0"/>
              <a:t>Executors.newFixedThreadPool</a:t>
            </a:r>
            <a:r>
              <a:rPr lang="es-MX" sz="1800" dirty="0" smtClean="0"/>
              <a:t>(</a:t>
            </a:r>
            <a:r>
              <a:rPr lang="es-MX" sz="1800" dirty="0" err="1" smtClean="0"/>
              <a:t>poolSize</a:t>
            </a:r>
            <a:r>
              <a:rPr lang="es-MX" sz="1800" dirty="0" smtClean="0"/>
              <a:t>);</a:t>
            </a:r>
          </a:p>
          <a:p>
            <a:pPr marL="0" indent="0">
              <a:buNone/>
            </a:pPr>
            <a:r>
              <a:rPr lang="es-MX" sz="1800" dirty="0" smtClean="0"/>
              <a:t>   }</a:t>
            </a:r>
          </a:p>
          <a:p>
            <a:pPr marL="0" indent="0">
              <a:buNone/>
            </a:pPr>
            <a:endParaRPr lang="es-MX" sz="1200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6987941" y="2040556"/>
            <a:ext cx="54291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 </a:t>
            </a:r>
            <a:r>
              <a:rPr lang="es-MX" dirty="0" err="1" smtClean="0"/>
              <a:t>public</a:t>
            </a:r>
            <a:r>
              <a:rPr lang="es-MX" dirty="0" smtClean="0"/>
              <a:t> </a:t>
            </a:r>
            <a:r>
              <a:rPr lang="es-MX" dirty="0" err="1" smtClean="0"/>
              <a:t>void</a:t>
            </a:r>
            <a:r>
              <a:rPr lang="es-MX" dirty="0" smtClean="0"/>
              <a:t> run() { // run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service</a:t>
            </a:r>
            <a:endParaRPr lang="es-MX" dirty="0" smtClean="0"/>
          </a:p>
          <a:p>
            <a:r>
              <a:rPr lang="es-MX" dirty="0" smtClean="0"/>
              <a:t>     try {</a:t>
            </a:r>
          </a:p>
          <a:p>
            <a:r>
              <a:rPr lang="es-MX" dirty="0" smtClean="0"/>
              <a:t>       </a:t>
            </a:r>
            <a:r>
              <a:rPr lang="es-MX" dirty="0" err="1" smtClean="0"/>
              <a:t>for</a:t>
            </a:r>
            <a:r>
              <a:rPr lang="es-MX" dirty="0" smtClean="0"/>
              <a:t> (;;) {</a:t>
            </a:r>
          </a:p>
          <a:p>
            <a:r>
              <a:rPr lang="es-MX" dirty="0" smtClean="0"/>
              <a:t>         </a:t>
            </a:r>
            <a:r>
              <a:rPr lang="es-MX" dirty="0" err="1" smtClean="0"/>
              <a:t>pool.execute</a:t>
            </a:r>
            <a:r>
              <a:rPr lang="es-MX" dirty="0" smtClean="0"/>
              <a:t>(new </a:t>
            </a:r>
            <a:r>
              <a:rPr lang="es-MX" dirty="0" err="1" smtClean="0"/>
              <a:t>Handler</a:t>
            </a:r>
            <a:r>
              <a:rPr lang="es-MX" dirty="0" smtClean="0"/>
              <a:t>(</a:t>
            </a:r>
            <a:r>
              <a:rPr lang="es-MX" dirty="0" err="1" smtClean="0"/>
              <a:t>serverSocket.accept</a:t>
            </a:r>
            <a:r>
              <a:rPr lang="es-MX" dirty="0" smtClean="0"/>
              <a:t>()));</a:t>
            </a:r>
          </a:p>
          <a:p>
            <a:r>
              <a:rPr lang="es-MX" dirty="0" smtClean="0"/>
              <a:t>       }</a:t>
            </a:r>
          </a:p>
          <a:p>
            <a:r>
              <a:rPr lang="es-MX" dirty="0" smtClean="0"/>
              <a:t>     } catch (</a:t>
            </a:r>
            <a:r>
              <a:rPr lang="es-MX" dirty="0" err="1" smtClean="0"/>
              <a:t>IOException</a:t>
            </a:r>
            <a:r>
              <a:rPr lang="es-MX" dirty="0" smtClean="0"/>
              <a:t> ex) {</a:t>
            </a:r>
          </a:p>
          <a:p>
            <a:r>
              <a:rPr lang="es-MX" dirty="0" smtClean="0"/>
              <a:t>       </a:t>
            </a:r>
            <a:r>
              <a:rPr lang="es-MX" dirty="0" err="1" smtClean="0"/>
              <a:t>pool.shutdown</a:t>
            </a:r>
            <a:r>
              <a:rPr lang="es-MX" dirty="0" smtClean="0"/>
              <a:t>();</a:t>
            </a:r>
          </a:p>
          <a:p>
            <a:r>
              <a:rPr lang="es-MX" dirty="0" smtClean="0"/>
              <a:t>     }</a:t>
            </a:r>
          </a:p>
          <a:p>
            <a:r>
              <a:rPr lang="es-MX" dirty="0" smtClean="0"/>
              <a:t>   }</a:t>
            </a:r>
          </a:p>
          <a:p>
            <a:r>
              <a:rPr lang="es-MX" dirty="0" smtClean="0"/>
              <a:t> 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886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ej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Handler</a:t>
            </a:r>
            <a:r>
              <a:rPr lang="es-MX" dirty="0" smtClean="0"/>
              <a:t> </a:t>
            </a:r>
            <a:r>
              <a:rPr lang="es-MX" dirty="0" err="1" smtClean="0"/>
              <a:t>implements</a:t>
            </a:r>
            <a:r>
              <a:rPr lang="es-MX" dirty="0" smtClean="0"/>
              <a:t> </a:t>
            </a:r>
            <a:r>
              <a:rPr lang="es-MX" dirty="0" err="1" smtClean="0"/>
              <a:t>Runnable</a:t>
            </a:r>
            <a:r>
              <a:rPr lang="es-MX" dirty="0" smtClean="0"/>
              <a:t> {</a:t>
            </a:r>
          </a:p>
          <a:p>
            <a:pPr marL="0" indent="0">
              <a:buNone/>
            </a:pPr>
            <a:r>
              <a:rPr lang="es-MX" dirty="0" smtClean="0"/>
              <a:t>   </a:t>
            </a:r>
            <a:r>
              <a:rPr lang="es-MX" dirty="0" err="1" smtClean="0"/>
              <a:t>private</a:t>
            </a:r>
            <a:r>
              <a:rPr lang="es-MX" dirty="0" smtClean="0"/>
              <a:t> final Socket </a:t>
            </a:r>
            <a:r>
              <a:rPr lang="es-MX" dirty="0" err="1" smtClean="0"/>
              <a:t>socket</a:t>
            </a:r>
            <a:r>
              <a:rPr lang="es-MX" dirty="0" smtClean="0"/>
              <a:t>;</a:t>
            </a:r>
          </a:p>
          <a:p>
            <a:pPr marL="0" indent="0">
              <a:buNone/>
            </a:pPr>
            <a:r>
              <a:rPr lang="es-MX" dirty="0" smtClean="0"/>
              <a:t>   </a:t>
            </a:r>
            <a:r>
              <a:rPr lang="es-MX" dirty="0" err="1" smtClean="0"/>
              <a:t>Handler</a:t>
            </a:r>
            <a:r>
              <a:rPr lang="es-MX" dirty="0" smtClean="0"/>
              <a:t>(Socket socket) { </a:t>
            </a:r>
            <a:r>
              <a:rPr lang="es-MX" dirty="0" err="1" smtClean="0"/>
              <a:t>this.socket</a:t>
            </a:r>
            <a:r>
              <a:rPr lang="es-MX" dirty="0" smtClean="0"/>
              <a:t> = socket; }</a:t>
            </a:r>
          </a:p>
          <a:p>
            <a:pPr marL="0" indent="0">
              <a:buNone/>
            </a:pPr>
            <a:r>
              <a:rPr lang="es-MX" dirty="0" smtClean="0"/>
              <a:t>   </a:t>
            </a:r>
            <a:r>
              <a:rPr lang="es-MX" dirty="0" err="1" smtClean="0"/>
              <a:t>public</a:t>
            </a:r>
            <a:r>
              <a:rPr lang="es-MX" dirty="0" smtClean="0"/>
              <a:t> </a:t>
            </a:r>
            <a:r>
              <a:rPr lang="es-MX" dirty="0" err="1" smtClean="0"/>
              <a:t>void</a:t>
            </a:r>
            <a:r>
              <a:rPr lang="es-MX" dirty="0" smtClean="0"/>
              <a:t> run() {</a:t>
            </a:r>
          </a:p>
          <a:p>
            <a:pPr marL="0" indent="0">
              <a:buNone/>
            </a:pPr>
            <a:r>
              <a:rPr lang="es-MX" dirty="0" smtClean="0"/>
              <a:t>     // </a:t>
            </a:r>
            <a:r>
              <a:rPr lang="es-MX" dirty="0" err="1" smtClean="0"/>
              <a:t>read</a:t>
            </a:r>
            <a:r>
              <a:rPr lang="es-MX" dirty="0" smtClean="0"/>
              <a:t> and </a:t>
            </a:r>
            <a:r>
              <a:rPr lang="es-MX" dirty="0" err="1" smtClean="0"/>
              <a:t>service</a:t>
            </a:r>
            <a:r>
              <a:rPr lang="es-MX" dirty="0" smtClean="0"/>
              <a:t> </a:t>
            </a:r>
            <a:r>
              <a:rPr lang="es-MX" dirty="0" err="1" smtClean="0"/>
              <a:t>request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socket</a:t>
            </a:r>
          </a:p>
          <a:p>
            <a:pPr marL="0" indent="0">
              <a:buNone/>
            </a:pPr>
            <a:r>
              <a:rPr lang="es-MX" dirty="0" smtClean="0"/>
              <a:t>   }</a:t>
            </a:r>
          </a:p>
          <a:p>
            <a:pPr marL="0" indent="0">
              <a:buNone/>
            </a:pPr>
            <a:r>
              <a:rPr lang="es-MX" dirty="0" smtClean="0"/>
              <a:t> 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53339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281</Words>
  <Application>Microsoft Office PowerPoint</Application>
  <PresentationFormat>Panorámica</PresentationFormat>
  <Paragraphs>77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Pool de hilos</vt:lpstr>
      <vt:lpstr>Estructura del pool</vt:lpstr>
      <vt:lpstr>Estructura interna del pool</vt:lpstr>
      <vt:lpstr>Interfaz ExecutorService (java.util.concurrent.ExecutorService)</vt:lpstr>
      <vt:lpstr>Clase Executors (java.util.concurrent.Executors)</vt:lpstr>
      <vt:lpstr>ej</vt:lpstr>
      <vt:lpstr>ej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Pool de hilos</dc:title>
  <dc:creator>escom</dc:creator>
  <cp:lastModifiedBy>escom</cp:lastModifiedBy>
  <cp:revision>6</cp:revision>
  <dcterms:created xsi:type="dcterms:W3CDTF">2018-10-18T01:44:43Z</dcterms:created>
  <dcterms:modified xsi:type="dcterms:W3CDTF">2018-10-18T02:17:56Z</dcterms:modified>
</cp:coreProperties>
</file>