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DD27-042A-4709-BC99-3F745A765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596C5-99E7-49F1-8814-7B0A6DCE1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78F5A-DD19-41DF-8A1A-B8C81207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D3BC-C7D7-413D-907C-46DA5A61094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3834A-71FC-48DA-97BE-8585AC36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5621-1700-4740-988F-CFFE50BC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C086-91A9-411A-91F9-1E3585DB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6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20F6-A6E1-4E04-BE10-31646BB7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B2E46-DD31-496C-A3D1-61842215B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DDED3-0CB3-4045-9A1A-3787FC34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D3BC-C7D7-413D-907C-46DA5A61094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CFF5-CD46-4168-B9E8-A2ABEE37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4B3F1-7AF0-4377-8661-34F7E8CC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C086-91A9-411A-91F9-1E3585DB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9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0288A-E7DA-4013-A099-243E0F58E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5FEFE-ABFD-4EB2-ADA5-FF2252BB4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C65F7-3602-4920-B874-A112E996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D3BC-C7D7-413D-907C-46DA5A61094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6B7C-7F53-4F07-86A7-B59B8AB1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4BA41-A3B2-4372-9331-E42424D4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C086-91A9-411A-91F9-1E3585DB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9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BEC-D8D3-4C3F-B055-9341D46F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2110-5CAE-4073-9748-F0FD5855C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A598E-035E-48BC-BEB6-DB9FEE00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D3BC-C7D7-413D-907C-46DA5A61094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C0EB-C97A-4686-81E0-0554CE43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227AA-7A2E-473A-A46A-68E018D0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C086-91A9-411A-91F9-1E3585DB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9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5E98-059E-43B3-8EB1-8DE51DD6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30E8A-8DAF-49F3-8BE3-D369A77B4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D5196-23E5-400C-B9A7-D95D31C1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D3BC-C7D7-413D-907C-46DA5A61094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A47F1-89D1-46C7-8A7C-C60409E4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130B-9718-4036-A6D5-70D74A37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C086-91A9-411A-91F9-1E3585DB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4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C558-FF32-4701-9B62-4272F30D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319DE-2598-44B3-89C3-026D2C1E3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B3DEA-CCB3-4E6B-8D0A-B22FDC84A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8CC8D-FF10-4E9C-A85A-2180108B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D3BC-C7D7-413D-907C-46DA5A61094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88940-4720-4CBC-96EC-F3841A2E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5FB38-FBE2-43AB-91B2-790FAB82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C086-91A9-411A-91F9-1E3585DB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5BB6-9B14-4E7A-A545-2A8998C1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308EF-3C68-43C6-8443-C6A559F70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E8AA3-E800-4708-AB68-87FA610D8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B49FF-55A9-442C-8071-AA8473162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A8D3E-7485-4031-BBFE-BFD13136D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03E25-5B00-4CA0-980F-52CE3230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D3BC-C7D7-413D-907C-46DA5A61094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5C997-4CA1-4596-AEEB-C41A61DB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B3118-7B4B-43C5-8584-E1B3B49B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C086-91A9-411A-91F9-1E3585DB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4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838E-78F6-432C-8B4E-5A082793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EB753-461B-4F2B-B94D-1B96466F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D3BC-C7D7-413D-907C-46DA5A61094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956A0-F75E-49A8-BD45-37FA6FAD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6549F-2AEE-4631-909B-BCB5C77E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C086-91A9-411A-91F9-1E3585DB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6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0DA8F-7006-4204-82FE-DE6A3186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D3BC-C7D7-413D-907C-46DA5A61094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74AC4-C185-46C5-809D-02539B6F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73761-B0DC-4C8F-9B73-192601FC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C086-91A9-411A-91F9-1E3585DB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8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500E-AA1D-4C2F-BA61-970D7EC1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35447-3BFE-425A-9DFB-ACAE41981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7E89A-BA9C-4CF4-B721-66A562392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D44FA-67D3-4F86-92F0-727C06E2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D3BC-C7D7-413D-907C-46DA5A61094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873E1-044E-44A3-8297-A0D733DD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C2A2E-4C20-4E84-995A-D04410A7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C086-91A9-411A-91F9-1E3585DB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E220-A680-47B8-804C-C9FBA766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6D2DB-4B8E-4B03-9241-863AE3FC1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6E1BD-93AA-49B4-A5FB-EBAB1EB8B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A5593-FF27-4639-AA19-C2649B5B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D3BC-C7D7-413D-907C-46DA5A61094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41D64-E4AA-4A03-BC4A-407D7E34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2D796-0C7F-4345-A073-A0898842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C086-91A9-411A-91F9-1E3585DB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90F1D-135B-4196-BAB8-3A62DAC3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FDC9F-9F8C-44CE-81BB-EA128BA23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FCB74-DDC4-450A-9231-67E5726F3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D3BC-C7D7-413D-907C-46DA5A61094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E6994-1142-4729-9F08-502F14E81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F6F36-5357-496F-80BA-F5EA03B4C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CC086-91A9-411A-91F9-1E3585DB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5E8B69-92FE-4C85-BF2F-FEC64D2E590B}"/>
              </a:ext>
            </a:extLst>
          </p:cNvPr>
          <p:cNvSpPr/>
          <p:nvPr/>
        </p:nvSpPr>
        <p:spPr>
          <a:xfrm>
            <a:off x="863600" y="609600"/>
            <a:ext cx="2806700" cy="165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157A3-9DBD-478C-BBA0-19927328F906}"/>
              </a:ext>
            </a:extLst>
          </p:cNvPr>
          <p:cNvSpPr/>
          <p:nvPr/>
        </p:nvSpPr>
        <p:spPr>
          <a:xfrm>
            <a:off x="6096000" y="660401"/>
            <a:ext cx="2806700" cy="165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1BA388-F427-4321-B2C6-ED0A1AB4F43D}"/>
              </a:ext>
            </a:extLst>
          </p:cNvPr>
          <p:cNvCxnSpPr/>
          <p:nvPr/>
        </p:nvCxnSpPr>
        <p:spPr>
          <a:xfrm>
            <a:off x="3835400" y="1437481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7C0870-3AA9-4CEF-9688-78D414E297A5}"/>
              </a:ext>
            </a:extLst>
          </p:cNvPr>
          <p:cNvSpPr txBox="1"/>
          <p:nvPr/>
        </p:nvSpPr>
        <p:spPr>
          <a:xfrm>
            <a:off x="3886200" y="10668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22EE1-E607-4FD9-995A-56330A1B298D}"/>
              </a:ext>
            </a:extLst>
          </p:cNvPr>
          <p:cNvSpPr txBox="1"/>
          <p:nvPr/>
        </p:nvSpPr>
        <p:spPr>
          <a:xfrm>
            <a:off x="5435600" y="1066800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3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1</cp:revision>
  <dcterms:created xsi:type="dcterms:W3CDTF">2024-03-25T13:43:30Z</dcterms:created>
  <dcterms:modified xsi:type="dcterms:W3CDTF">2024-03-25T13:43:37Z</dcterms:modified>
</cp:coreProperties>
</file>