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3" r:id="rId7"/>
    <p:sldId id="264" r:id="rId8"/>
    <p:sldId id="259" r:id="rId9"/>
    <p:sldId id="265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30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NBA PLAYER POSITION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                    BY:</a:t>
            </a:r>
          </a:p>
          <a:p>
            <a:r>
              <a:rPr lang="en-US" dirty="0"/>
              <a:t> 	</a:t>
            </a:r>
            <a:r>
              <a:rPr lang="en-US" dirty="0" smtClean="0"/>
              <a:t>		                B MARIA MANOJE</a:t>
            </a:r>
          </a:p>
          <a:p>
            <a:r>
              <a:rPr lang="en-US" dirty="0" smtClean="0"/>
              <a:t>                                                (aspiring </a:t>
            </a:r>
            <a:r>
              <a:rPr lang="en-US" dirty="0"/>
              <a:t>data </a:t>
            </a:r>
            <a:r>
              <a:rPr lang="en-US" dirty="0" smtClean="0"/>
              <a:t>analyst)</a:t>
            </a:r>
          </a:p>
          <a:p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Machine learning Algorithms  DecisionTreeClassifier  best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 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compared to 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algorithms.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have taken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DecisionTreeClassifierfor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NBA PLAYER POSITION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75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609933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34" y="337077"/>
            <a:ext cx="5253910" cy="38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172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I have chosen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NBA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 PREDICTION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Machine learning(supervised learning) approaches to try to predict a modern NBA player's position for a given season based on their statistics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8659" y="2034862"/>
            <a:ext cx="2150772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IMPORT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91696" y="3000777"/>
            <a:ext cx="25758" cy="643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H="1">
            <a:off x="3438659" y="3651161"/>
            <a:ext cx="2176529" cy="965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MODELING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>
            <a:off x="4526923" y="4617077"/>
            <a:ext cx="0" cy="598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38659" y="5215944"/>
            <a:ext cx="2202288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PREDICTION</a:t>
            </a:r>
            <a:endParaRPr lang="en-US" dirty="0"/>
          </a:p>
        </p:txBody>
      </p:sp>
      <p:cxnSp>
        <p:nvCxnSpPr>
          <p:cNvPr id="24" name="Elbow Connector 23"/>
          <p:cNvCxnSpPr>
            <a:stCxn id="13" idx="1"/>
          </p:cNvCxnSpPr>
          <p:nvPr/>
        </p:nvCxnSpPr>
        <p:spPr>
          <a:xfrm>
            <a:off x="5615188" y="4134119"/>
            <a:ext cx="740536" cy="482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1"/>
          </p:cNvCxnSpPr>
          <p:nvPr/>
        </p:nvCxnSpPr>
        <p:spPr>
          <a:xfrm flipV="1">
            <a:off x="5615188" y="3876541"/>
            <a:ext cx="734097" cy="25757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55724" y="3335629"/>
            <a:ext cx="1976907" cy="73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49285" y="4423895"/>
            <a:ext cx="1983346" cy="1036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i) </a:t>
            </a:r>
            <a:r>
              <a:rPr lang="en-US" b="1" dirty="0"/>
              <a:t>data </a:t>
            </a:r>
            <a:r>
              <a:rPr lang="en-US" b="1" dirty="0" smtClean="0"/>
              <a:t>splitting</a:t>
            </a:r>
            <a:endParaRPr lang="en-US" b="1" dirty="0"/>
          </a:p>
          <a:p>
            <a:r>
              <a:rPr lang="en-US" b="1" dirty="0" smtClean="0"/>
              <a:t>ii)Clustering</a:t>
            </a:r>
          </a:p>
          <a:p>
            <a:endParaRPr lang="en-US" b="1" dirty="0"/>
          </a:p>
        </p:txBody>
      </p:sp>
      <p:cxnSp>
        <p:nvCxnSpPr>
          <p:cNvPr id="32" name="Elbow Connector 31"/>
          <p:cNvCxnSpPr>
            <a:stCxn id="20" idx="1"/>
          </p:cNvCxnSpPr>
          <p:nvPr/>
        </p:nvCxnSpPr>
        <p:spPr>
          <a:xfrm rot="10800000" flipV="1">
            <a:off x="2665927" y="5718220"/>
            <a:ext cx="772732" cy="321972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8795" y="5331854"/>
            <a:ext cx="1687132" cy="100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 predicting</a:t>
            </a:r>
          </a:p>
        </p:txBody>
      </p:sp>
    </p:spTree>
    <p:extLst>
      <p:ext uri="{BB962C8B-B14F-4D97-AF65-F5344CB8AC3E}">
        <p14:creationId xmlns:p14="http://schemas.microsoft.com/office/powerpoint/2010/main" val="4047592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Imported necessary Libraries for the Program and get the necessary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>
              <a:lnSpc>
                <a:spcPct val="10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Dropped the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Rank”and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Playername”data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columns from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Dataset.</a:t>
            </a:r>
          </a:p>
          <a:p>
            <a:pPr lvl="1">
              <a:lnSpc>
                <a:spcPct val="10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 Done Train and Test Split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 Machine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learning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36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FORWARD(SF)</a:t>
            </a:r>
          </a:p>
          <a:p>
            <a:r>
              <a:rPr lang="en-US" dirty="0" smtClean="0"/>
              <a:t>SHOOTING GUARD(SG)</a:t>
            </a:r>
          </a:p>
          <a:p>
            <a:r>
              <a:rPr lang="en-US" dirty="0" smtClean="0"/>
              <a:t>POWER FORWARD(PF)</a:t>
            </a:r>
          </a:p>
          <a:p>
            <a:r>
              <a:rPr lang="en-US" dirty="0" smtClean="0"/>
              <a:t>POINT GUARD(PG)</a:t>
            </a:r>
          </a:p>
          <a:p>
            <a:r>
              <a:rPr lang="en-US" dirty="0" smtClean="0"/>
              <a:t>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54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LAYOUT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" y="1841500"/>
            <a:ext cx="9288378" cy="430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258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OF POSITION’S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1306"/>
            <a:ext cx="9865895" cy="459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630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 </a:t>
            </a:r>
            <a:r>
              <a:rPr lang="en-US" dirty="0">
                <a:solidFill>
                  <a:schemeClr val="tx1"/>
                </a:solidFill>
              </a:rPr>
              <a:t>DID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Skeena Display"/>
                <a:ea typeface="+mn-lt"/>
                <a:cs typeface="+mn-lt"/>
              </a:rPr>
              <a:t>The </a:t>
            </a:r>
            <a:r>
              <a:rPr lang="en-US" sz="2400" dirty="0" smtClean="0">
                <a:latin typeface="Skeena Display"/>
                <a:ea typeface="+mn-lt"/>
                <a:cs typeface="+mn-lt"/>
              </a:rPr>
              <a:t>Algorithms(</a:t>
            </a:r>
            <a:r>
              <a:rPr lang="en-US" sz="1800" dirty="0" err="1" smtClean="0">
                <a:latin typeface="Skeena Display"/>
                <a:ea typeface="+mn-lt"/>
                <a:cs typeface="+mn-lt"/>
              </a:rPr>
              <a:t>LogisticRegression</a:t>
            </a:r>
            <a:r>
              <a:rPr lang="en-US" sz="1800" dirty="0">
                <a:latin typeface="Skeena Display"/>
                <a:ea typeface="+mn-lt"/>
                <a:cs typeface="+mn-lt"/>
              </a:rPr>
              <a:t>, </a:t>
            </a:r>
            <a:r>
              <a:rPr lang="en-US" sz="1800" dirty="0" smtClean="0">
                <a:latin typeface="Skeena Display"/>
                <a:ea typeface="+mn-lt"/>
                <a:cs typeface="+mn-lt"/>
              </a:rPr>
              <a:t>DecisionTreeClassifier</a:t>
            </a:r>
            <a:r>
              <a:rPr lang="en-US" sz="1800" dirty="0">
                <a:latin typeface="Skeena Display"/>
                <a:ea typeface="+mn-lt"/>
                <a:cs typeface="+mn-lt"/>
              </a:rPr>
              <a:t>, </a:t>
            </a:r>
            <a:r>
              <a:rPr lang="en-US" sz="1800" dirty="0" err="1" smtClean="0">
                <a:latin typeface="Skeena Display"/>
                <a:ea typeface="+mn-lt"/>
                <a:cs typeface="+mn-lt"/>
              </a:rPr>
              <a:t>RandomForestClassifier</a:t>
            </a:r>
            <a:r>
              <a:rPr lang="en-US" sz="1800" dirty="0" smtClean="0">
                <a:latin typeface="Skeena Display"/>
                <a:ea typeface="+mn-lt"/>
                <a:cs typeface="+mn-lt"/>
              </a:rPr>
              <a:t> ,and so on)</a:t>
            </a:r>
            <a:endParaRPr lang="en-US" sz="1800" dirty="0">
              <a:latin typeface="Skeena Display"/>
              <a:ea typeface="+mn-lt"/>
              <a:cs typeface="+mn-lt"/>
            </a:endParaRPr>
          </a:p>
          <a:p>
            <a:endParaRPr lang="en-US" sz="2400" dirty="0" smtClean="0">
              <a:latin typeface="Skeena Display"/>
              <a:ea typeface="+mn-lt"/>
              <a:cs typeface="+mn-lt"/>
            </a:endParaRPr>
          </a:p>
          <a:p>
            <a:r>
              <a:rPr lang="en-US" sz="2400" dirty="0" smtClean="0">
                <a:latin typeface="Skeena Display"/>
                <a:ea typeface="+mn-lt"/>
                <a:cs typeface="+mn-lt"/>
              </a:rPr>
              <a:t>CODE:</a:t>
            </a:r>
          </a:p>
          <a:p>
            <a:r>
              <a:rPr lang="en-US" sz="2400" dirty="0">
                <a:latin typeface="Skeena Display"/>
                <a:ea typeface="+mn-lt"/>
                <a:cs typeface="+mn-lt"/>
              </a:rPr>
              <a:t>https://github.com/MARIAMANOJE/player-position-prediction/blob/main/player%20position%20prediction.ipynb</a:t>
            </a:r>
            <a:endParaRPr lang="en-US" sz="2400" dirty="0" smtClean="0">
              <a:latin typeface="Skeena Display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latin typeface="Skeena Display"/>
                <a:ea typeface="+mn-lt"/>
                <a:cs typeface="+mn-lt"/>
              </a:rPr>
              <a:t>			</a:t>
            </a:r>
            <a:r>
              <a:rPr lang="en-US" sz="2400" dirty="0" smtClean="0">
                <a:latin typeface="Skeena Display"/>
                <a:ea typeface="+mn-lt"/>
                <a:cs typeface="+mn-lt"/>
              </a:rPr>
              <a:t> </a:t>
            </a:r>
            <a:endParaRPr lang="en-US" sz="2400" dirty="0">
              <a:latin typeface="Skeena Display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6519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1328"/>
            <a:ext cx="9125246" cy="408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20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A 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481</TotalTime>
  <Words>140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NBA PowerPoint Template</vt:lpstr>
      <vt:lpstr>NBA PLAYER POSITION PREDICTION</vt:lpstr>
      <vt:lpstr>OBJECTIVE</vt:lpstr>
      <vt:lpstr>FLOW CHAT</vt:lpstr>
      <vt:lpstr>BACKGROUND</vt:lpstr>
      <vt:lpstr>POSITIONS</vt:lpstr>
      <vt:lpstr>POSITION LAYOUT</vt:lpstr>
      <vt:lpstr>NO OF POSITION’S</vt:lpstr>
      <vt:lpstr>WHAT I DID ?</vt:lpstr>
      <vt:lpstr>BEST MODEL</vt:lpstr>
      <vt:lpstr>CONCLUSION</vt:lpstr>
      <vt:lpstr>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POSITION PREDICTION</dc:title>
  <dc:creator>Mano</dc:creator>
  <cp:lastModifiedBy>Mano</cp:lastModifiedBy>
  <cp:revision>21</cp:revision>
  <dcterms:created xsi:type="dcterms:W3CDTF">2022-07-20T05:15:55Z</dcterms:created>
  <dcterms:modified xsi:type="dcterms:W3CDTF">2022-07-31T17:46:00Z</dcterms:modified>
</cp:coreProperties>
</file>