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9567649"/>
              </p:ext>
            </p:extLst>
          </p:nvPr>
        </p:nvGraphicFramePr>
        <p:xfrm>
          <a:off x="838200" y="457200"/>
          <a:ext cx="7669530"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Rajasree .N</cp:lastModifiedBy>
  <cp:revision>15</cp:revision>
  <dcterms:created xsi:type="dcterms:W3CDTF">2024-03-29T15:07:22Z</dcterms:created>
  <dcterms:modified xsi:type="dcterms:W3CDTF">2024-08-30T04:15:27Z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