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NAME:S.Maria priyadharshini </a:t>
            </a:r>
          </a:p>
          <a:p>
            <a:r>
              <a:rPr lang="en-US" sz="2400" dirty="0"/>
              <a:t>REGISTER NO:312211729</a:t>
            </a:r>
          </a:p>
          <a:p>
            <a:r>
              <a:rPr lang="en-US" sz="2400" dirty="0"/>
              <a:t>3F48C9494F1125D8A5B46B9D78DE2095</a:t>
            </a:r>
          </a:p>
          <a:p>
            <a:r>
              <a:rPr lang="en-US" sz="2400" dirty="0"/>
              <a:t>DEPARTMENT: Department of commerce (GENERAL)</a:t>
            </a:r>
          </a:p>
          <a:p>
            <a:r>
              <a:rPr lang="en-US" sz="2400" dirty="0"/>
              <a:t>COLLEGE: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919176028275</cp:lastModifiedBy>
  <cp:revision>17</cp:revision>
  <dcterms:created xsi:type="dcterms:W3CDTF">2024-03-29T15:07:22Z</dcterms:created>
  <dcterms:modified xsi:type="dcterms:W3CDTF">2024-09-03T05:39:32Z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