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320" y="2067560"/>
            <a:ext cx="8427720" cy="471805"/>
          </a:xfrm>
          <a:prstGeom prst="rect">
            <a:avLst/>
          </a:prstGeom>
        </p:spPr>
        <p:txBody>
          <a:bodyPr vert="horz" wrap="square" lIns="0" tIns="16510" rIns="0" bIns="0" rtlCol="0">
            <a:noAutofit/>
          </a:bodyPr>
          <a:lstStyle/>
          <a:p>
            <a:pPr marL="3213735">
              <a:lnSpc>
                <a:spcPct val="100000"/>
              </a:lnSpc>
              <a:spcBef>
                <a:spcPts val="130"/>
              </a:spcBef>
            </a:pPr>
            <a:r>
              <a:rPr lang="en-US" spc="15" dirty="0"/>
              <a:t>MARISE RADHA VAISHNAWE</a:t>
            </a: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38200" y="779780"/>
            <a:ext cx="5800725" cy="492125"/>
          </a:xfrm>
        </p:spPr>
        <p:txBody>
          <a:bodyPr>
            <a:noAutofit/>
          </a:bodyPr>
          <a:p>
            <a:r>
              <a:rPr lang="en-IN" altLang="en-US" sz="4800"/>
              <a:t>RESULTS</a:t>
            </a:r>
            <a:endParaRPr lang="en-IN" altLang="en-US" sz="4800"/>
          </a:p>
        </p:txBody>
      </p:sp>
      <p:sp>
        <p:nvSpPr>
          <p:cNvPr id="3" name="Subtitle 2"/>
          <p:cNvSpPr>
            <a:spLocks noGrp="1"/>
          </p:cNvSpPr>
          <p:nvPr>
            <p:ph type="subTitle" idx="4"/>
          </p:nvPr>
        </p:nvSpPr>
        <p:spPr>
          <a:xfrm>
            <a:off x="990600" y="2209800"/>
            <a:ext cx="8458200" cy="3896995"/>
          </a:xfrm>
        </p:spPr>
        <p:txBody>
          <a:bodyPr>
            <a:noAutofit/>
          </a:bodyPr>
          <a:p>
            <a:r>
              <a:rPr lang="en-US" sz="2000"/>
              <a:t>The project successfully developed a functional keylogger prototype, providing valuable insights into its operation. Advanced detection algorithms and robust preventive measures were implemented, significantly enhancing the ability to identify and mitigate keylogging threats. A comprehensive security dashboard was created for real-time monitoring and management. Extensive testing and user training increased cybersecurity awareness and preparedness. Detailed documentation and guidelines were produced, ensuring practical and ongoing use of the project's outcomes.</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3750" y="876935"/>
            <a:ext cx="6073775" cy="996950"/>
          </a:xfrm>
        </p:spPr>
        <p:txBody>
          <a:bodyPr>
            <a:noAutofit/>
          </a:bodyPr>
          <a:p>
            <a:r>
              <a:rPr lang="en-IN" altLang="en-US" sz="4800"/>
              <a:t>PROJECT LINK</a:t>
            </a:r>
            <a:endParaRPr lang="en-IN" altLang="en-US" sz="4800"/>
          </a:p>
        </p:txBody>
      </p:sp>
      <p:sp>
        <p:nvSpPr>
          <p:cNvPr id="3" name="Subtitle 2"/>
          <p:cNvSpPr>
            <a:spLocks noGrp="1"/>
          </p:cNvSpPr>
          <p:nvPr>
            <p:ph type="subTitle" idx="4"/>
          </p:nvPr>
        </p:nvSpPr>
        <p:spPr>
          <a:xfrm>
            <a:off x="1108710" y="2678430"/>
            <a:ext cx="8496300" cy="2876550"/>
          </a:xfrm>
        </p:spPr>
        <p:txBody>
          <a:bodyPr>
            <a:no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3975"/>
            <a:ext cx="12218670" cy="7140575"/>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1"/>
          </a:lnRef>
          <a:fillRef idx="0">
            <a:srgbClr val="FFFFFF"/>
          </a:fillRef>
          <a:effectRef idx="0">
            <a:srgbClr val="FFFFFF"/>
          </a:effectRef>
          <a:fontRef idx="minor">
            <a:schemeClr val="tx1"/>
          </a:fontRef>
        </p:style>
        <p:txBody>
          <a:bodyPr wrap="square" lIns="0" tIns="0" rIns="0" bIns="0" rtlCol="0"/>
          <a:lstStyle/>
          <a:p>
            <a:endParaRPr lang="en-US"/>
          </a:p>
        </p:txBody>
      </p:sp>
      <p:sp>
        <p:nvSpPr>
          <p:cNvPr id="24" name="Subtitle 23"/>
          <p:cNvSpPr>
            <a:spLocks noGrp="1"/>
          </p:cNvSpPr>
          <p:nvPr>
            <p:ph type="subTitle" idx="4"/>
          </p:nvPr>
        </p:nvSpPr>
        <p:spPr>
          <a:xfrm>
            <a:off x="751840" y="2234565"/>
            <a:ext cx="5276215" cy="1206500"/>
          </a:xfrm>
        </p:spPr>
        <p:txBody>
          <a:bodyPr wrap="square">
            <a:noAutofit/>
          </a:bodyPr>
          <a:p>
            <a:r>
              <a:rPr lang="en-US" sz="3200">
                <a:latin typeface="Calibri" panose="020F0502020204030204" charset="0"/>
                <a:cs typeface="Calibri" panose="020F0502020204030204" charset="0"/>
              </a:rPr>
              <a:t>KEYLOGGER AND SECURITY</a:t>
            </a:r>
            <a:endParaRPr lang="en-US" sz="3200">
              <a:latin typeface="Calibri" panose="020F0502020204030204" charset="0"/>
              <a:cs typeface="Calibri" panose="020F050202020403020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ctrTitle"/>
          </p:nvPr>
        </p:nvSpPr>
        <p:spPr>
          <a:xfrm>
            <a:off x="739775" y="829627"/>
            <a:ext cx="3909695" cy="66992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1143000"/>
            <a:ext cx="2357120" cy="652145"/>
          </a:xfrm>
          <a:prstGeom prst="rect">
            <a:avLst/>
          </a:prstGeom>
        </p:spPr>
        <p:txBody>
          <a:bodyPr vert="horz" wrap="square" lIns="0" tIns="13335" rIns="0" bIns="0" rtlCol="0">
            <a:no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1986915" y="2296795"/>
            <a:ext cx="8387080" cy="4007485"/>
          </a:xfrm>
          <a:prstGeom prst="rect">
            <a:avLst/>
          </a:prstGeom>
          <a:noFill/>
        </p:spPr>
        <p:txBody>
          <a:bodyPr wrap="square" rtlCol="0" anchor="t">
            <a:noAutofit/>
          </a:bodyPr>
          <a:p>
            <a:r>
              <a:rPr sz="2000">
                <a:latin typeface="Arial Black" panose="020B0A04020102020204" charset="0"/>
                <a:cs typeface="Arial Black" panose="020B0A04020102020204" charset="0"/>
                <a:sym typeface="+mn-ea"/>
              </a:rPr>
              <a:t>Introduction to Keylogging and Security:</a:t>
            </a:r>
            <a:r>
              <a:rPr>
                <a:sym typeface="+mn-ea"/>
              </a:rPr>
              <a:t> </a:t>
            </a:r>
            <a:r>
              <a:rPr sz="2000">
                <a:sym typeface="+mn-ea"/>
              </a:rPr>
              <a:t>Overview of keylogger functionality, ethical implications, and project objectives.</a:t>
            </a:r>
            <a:endParaRPr sz="2000"/>
          </a:p>
          <a:p>
            <a:r>
              <a:rPr>
                <a:latin typeface="Arial Black" panose="020B0A04020102020204" charset="0"/>
                <a:cs typeface="Arial Black" panose="020B0A04020102020204" charset="0"/>
                <a:sym typeface="+mn-ea"/>
              </a:rPr>
              <a:t>Project Scope and Requirements:</a:t>
            </a:r>
            <a:r>
              <a:rPr>
                <a:sym typeface="+mn-ea"/>
              </a:rPr>
              <a:t> </a:t>
            </a:r>
            <a:r>
              <a:rPr sz="2000">
                <a:sym typeface="+mn-ea"/>
              </a:rPr>
              <a:t>Detailed discussion on the project's goals, deliverables, and technical requirements.</a:t>
            </a:r>
            <a:endParaRPr sz="2000"/>
          </a:p>
          <a:p>
            <a:r>
              <a:rPr>
                <a:latin typeface="Arial Black" panose="020B0A04020102020204" charset="0"/>
                <a:cs typeface="Arial Black" panose="020B0A04020102020204" charset="0"/>
                <a:sym typeface="+mn-ea"/>
              </a:rPr>
              <a:t>Keylogger Design and Implementation:</a:t>
            </a:r>
            <a:r>
              <a:rPr>
                <a:sym typeface="+mn-ea"/>
              </a:rPr>
              <a:t> </a:t>
            </a:r>
            <a:r>
              <a:rPr sz="2000">
                <a:sym typeface="+mn-ea"/>
              </a:rPr>
              <a:t>Step-by-step guide on designing, coding, and deploying the keylogger, including language and tools to be used.</a:t>
            </a:r>
            <a:endParaRPr sz="2000">
              <a:sym typeface="+mn-ea"/>
            </a:endParaRPr>
          </a:p>
          <a:p>
            <a:r>
              <a:rPr>
                <a:latin typeface="Arial Black" panose="020B0A04020102020204" charset="0"/>
                <a:cs typeface="Arial Black" panose="020B0A04020102020204" charset="0"/>
                <a:sym typeface="+mn-ea"/>
              </a:rPr>
              <a:t>Security Measures and Countermeasures:</a:t>
            </a:r>
            <a:r>
              <a:rPr>
                <a:sym typeface="+mn-ea"/>
              </a:rPr>
              <a:t> </a:t>
            </a:r>
            <a:r>
              <a:rPr sz="2000">
                <a:sym typeface="+mn-ea"/>
              </a:rPr>
              <a:t>Strategies to detect, prevent, and mitigate keylogging attacks, emphasizing cybersecurity best practices.</a:t>
            </a:r>
            <a:endParaRPr sz="2000">
              <a:sym typeface="+mn-ea"/>
            </a:endParaRPr>
          </a:p>
          <a:p>
            <a:r>
              <a:rPr sz="2000">
                <a:latin typeface="Arial Black" panose="020B0A04020102020204" charset="0"/>
                <a:cs typeface="Arial Black" panose="020B0A04020102020204" charset="0"/>
                <a:sym typeface="+mn-ea"/>
              </a:rPr>
              <a:t>Testing and Evaluation:</a:t>
            </a:r>
            <a:r>
              <a:rPr sz="2000">
                <a:sym typeface="+mn-ea"/>
              </a:rPr>
              <a:t> Procedures for testing the keylogger's functionality and effectiveness, along with methods to ensure system security and privacy compliance.</a:t>
            </a:r>
            <a:endParaRPr lang="en-US" sz="20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Rounded Rectangle 11"/>
          <p:cNvSpPr/>
          <p:nvPr/>
        </p:nvSpPr>
        <p:spPr>
          <a:xfrm>
            <a:off x="11277600" y="838200"/>
            <a:ext cx="914400" cy="91440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3" name="Text Box 12"/>
          <p:cNvSpPr txBox="1"/>
          <p:nvPr/>
        </p:nvSpPr>
        <p:spPr>
          <a:xfrm>
            <a:off x="990600" y="1747520"/>
            <a:ext cx="6271260" cy="4072255"/>
          </a:xfrm>
          <a:prstGeom prst="rect">
            <a:avLst/>
          </a:prstGeom>
          <a:noFill/>
        </p:spPr>
        <p:txBody>
          <a:bodyPr wrap="square" rtlCol="0">
            <a:noAutofit/>
          </a:bodyPr>
          <a:p>
            <a:r>
              <a:rPr lang="en-US" sz="2000"/>
              <a:t>In the rapidly evolving digital world, keylogging attacks have become a critical cybersecurity threat, compromising sensitive information and undermining user privacy. This project seeks to address the dual challenge of understanding keylogger functionality and implementing effective security measures. By developing an educational keylogger and devising robust detection and prevention strategies, we aim to enhance cybersecurity awareness and strengthen defenses against keylogging attacks, ultimately safeguarding personal and organizational data in an increasingly interconnected environment.</a:t>
            </a:r>
            <a:endParaRPr lang="en-US" sz="2000"/>
          </a:p>
          <a:p>
            <a:endParaRPr lang="en-US"/>
          </a:p>
          <a:p>
            <a:endParaRPr lang="en-US"/>
          </a:p>
          <a:p>
            <a:endParaRPr lang="en-US"/>
          </a:p>
          <a:p>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590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965200" y="1915795"/>
            <a:ext cx="7461250" cy="2939415"/>
          </a:xfrm>
          <a:prstGeom prst="rect">
            <a:avLst/>
          </a:prstGeom>
        </p:spPr>
        <p:txBody>
          <a:bodyPr>
            <a:noAutofit/>
          </a:bodyPr>
          <a:p>
            <a:r>
              <a:rPr sz="2000"/>
              <a:t>This project aims to explore the mechanics of keylogging and develop effective security measures to counteract such threats. We will create an educational keylogger to understand its functionality and vulnerabilities. The project will also focus on implementing robust detection and prevention strategies to safeguard against keylogging attacks. Through research, design, and testing phases, the project will enhance cybersecurity awareness and provide practical solutions to protect sensitive data from keylogging threats.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066800" y="1898650"/>
            <a:ext cx="7127240" cy="4707890"/>
          </a:xfrm>
          <a:prstGeom prst="rect">
            <a:avLst/>
          </a:prstGeom>
        </p:spPr>
        <p:txBody>
          <a:bodyPr wrap="square">
            <a:spAutoFit/>
          </a:bodyPr>
          <a:p>
            <a:r>
              <a:rPr sz="2000">
                <a:latin typeface="Arial Black" panose="020B0A04020102020204" charset="0"/>
                <a:cs typeface="Arial Black" panose="020B0A04020102020204" charset="0"/>
              </a:rPr>
              <a:t>Cybersecurity Professionals:</a:t>
            </a:r>
            <a:r>
              <a:rPr sz="1600"/>
              <a:t> </a:t>
            </a:r>
            <a:r>
              <a:rPr sz="2000"/>
              <a:t>Individuals responsible for protecting organizational data and systems from cyber threats.</a:t>
            </a:r>
            <a:endParaRPr sz="2000"/>
          </a:p>
          <a:p>
            <a:r>
              <a:rPr sz="2000">
                <a:latin typeface="Arial Black" panose="020B0A04020102020204" charset="0"/>
                <a:cs typeface="Arial Black" panose="020B0A04020102020204" charset="0"/>
              </a:rPr>
              <a:t>IT Administrators:</a:t>
            </a:r>
            <a:r>
              <a:rPr sz="2000"/>
              <a:t> Personnel managing and securing IT infrastructure within organizations.</a:t>
            </a:r>
            <a:endParaRPr sz="2000"/>
          </a:p>
          <a:p>
            <a:r>
              <a:rPr sz="2000">
                <a:latin typeface="Arial Black" panose="020B0A04020102020204" charset="0"/>
                <a:cs typeface="Arial Black" panose="020B0A04020102020204" charset="0"/>
              </a:rPr>
              <a:t>Students and Educators:</a:t>
            </a:r>
            <a:r>
              <a:rPr sz="1600"/>
              <a:t> </a:t>
            </a:r>
            <a:r>
              <a:rPr sz="2000"/>
              <a:t>Those in academic institutions studying or teaching cybersecurity concepts.</a:t>
            </a:r>
            <a:endParaRPr sz="2000"/>
          </a:p>
          <a:p>
            <a:r>
              <a:rPr lang="en-US" sz="2000">
                <a:latin typeface="Arial Black" panose="020B0A04020102020204" charset="0"/>
                <a:cs typeface="Arial Black" panose="020B0A04020102020204" charset="0"/>
              </a:rPr>
              <a:t>S</a:t>
            </a:r>
            <a:r>
              <a:rPr sz="2000">
                <a:latin typeface="Arial Black" panose="020B0A04020102020204" charset="0"/>
                <a:cs typeface="Arial Black" panose="020B0A04020102020204" charset="0"/>
              </a:rPr>
              <a:t>oftware Developers:</a:t>
            </a:r>
            <a:r>
              <a:rPr sz="1600"/>
              <a:t> </a:t>
            </a:r>
            <a:r>
              <a:rPr sz="2000"/>
              <a:t>Developers interested in understanding potential security vulnerabilities in their applications.</a:t>
            </a:r>
            <a:endParaRPr sz="2000"/>
          </a:p>
          <a:p>
            <a:r>
              <a:rPr sz="2000">
                <a:latin typeface="Arial Black" panose="020B0A04020102020204" charset="0"/>
                <a:cs typeface="Arial Black" panose="020B0A04020102020204" charset="0"/>
              </a:rPr>
              <a:t>General Computer Users: </a:t>
            </a:r>
            <a:r>
              <a:rPr sz="2000"/>
              <a:t>Individuals seeking to enhance their knowledge and practices in personal data security and privacy.</a:t>
            </a:r>
            <a:endParaRPr sz="2000"/>
          </a:p>
          <a:p>
            <a:endParaRPr sz="1600"/>
          </a:p>
          <a:p>
            <a:endParaRPr sz="1600"/>
          </a:p>
          <a:p>
            <a:endParaRPr sz="1600"/>
          </a:p>
          <a:p>
            <a:endParaRPr sz="1600"/>
          </a:p>
          <a:p>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148330" y="2056765"/>
            <a:ext cx="5798185" cy="3190875"/>
          </a:xfrm>
          <a:prstGeom prst="rect">
            <a:avLst/>
          </a:prstGeom>
        </p:spPr>
        <p:txBody>
          <a:bodyPr>
            <a:noAutofit/>
          </a:bodyPr>
          <a:p>
            <a:r>
              <a:rPr sz="2000"/>
              <a:t>Our solution involves developing an educational keylogger to understand its operation and creating robust security measures to detect and prevent keylogging attacks. This dual approach provides invaluable insights into the mechanics of keylogging and equips users with practical tools to enhance their cybersecurity defenses. By increasing awareness and understanding of keylogging threats, we empower cybersecurity professionals, IT administrators, and general users to protect sensitive data effectively, thereby reducing the risk of unauthorized data access and enhancing overall digital security.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2604135" y="2381885"/>
            <a:ext cx="6031865" cy="3189605"/>
          </a:xfrm>
          <a:prstGeom prst="rect">
            <a:avLst/>
          </a:prstGeom>
        </p:spPr>
        <p:txBody>
          <a:bodyPr>
            <a:noAutofit/>
          </a:bodyPr>
          <a:p>
            <a:r>
              <a:rPr sz="2000"/>
              <a:t>Our project delivers a unique combination of hands-on experience with a functional keylogger and cutting-edge security measures, bridging the gap between theoretical knowledge and practical application. Users gain unparalleled insights into how keyloggers operate and learn to deploy sophisticated defenses against them. The interactive nature of our solution transforms cybersecurity training, making it more engaging and effective. By providing both offensive and defensive perspectives, we empower users to anticipate and counteract real-world cyber threats, significantly enhancing their security posture.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914400" y="2057400"/>
            <a:ext cx="9017000" cy="3103880"/>
          </a:xfrm>
          <a:prstGeom prst="rect">
            <a:avLst/>
          </a:prstGeom>
        </p:spPr>
        <p:txBody>
          <a:bodyPr>
            <a:noAutofit/>
          </a:bodyPr>
          <a:p>
            <a:r>
              <a:rPr sz="2000">
                <a:latin typeface="Dubai Medium" panose="020B0603030403030204" charset="0"/>
                <a:cs typeface="Dubai Medium" panose="020B0603030403030204" charset="0"/>
              </a:rPr>
              <a:t>Visual Blueprint: </a:t>
            </a:r>
            <a:r>
              <a:rPr sz="2000"/>
              <a:t>Wireframes provide a clear, simplified visual representation of the project’s architecture, including keylogger interfaces and security modules.</a:t>
            </a:r>
            <a:endParaRPr sz="2000"/>
          </a:p>
          <a:p>
            <a:r>
              <a:rPr lang="en-IN" sz="2000">
                <a:latin typeface="Dubai Medium" panose="020B0603030403030204" charset="0"/>
                <a:cs typeface="Dubai Medium" panose="020B0603030403030204" charset="0"/>
              </a:rPr>
              <a:t>C</a:t>
            </a:r>
            <a:r>
              <a:rPr sz="2000">
                <a:latin typeface="Dubai Medium" panose="020B0603030403030204" charset="0"/>
                <a:cs typeface="Dubai Medium" panose="020B0603030403030204" charset="0"/>
              </a:rPr>
              <a:t>omponent Layout:</a:t>
            </a:r>
            <a:r>
              <a:rPr sz="2000"/>
              <a:t>They illustrate the arrangement of various elements within the software, such as input fields, buttons, data displays, and security alerts.</a:t>
            </a:r>
            <a:endParaRPr sz="2000"/>
          </a:p>
          <a:p>
            <a:r>
              <a:rPr sz="2000">
                <a:latin typeface="Dubai Medium" panose="020B0603030403030204" charset="0"/>
                <a:cs typeface="Dubai Medium" panose="020B0603030403030204" charset="0"/>
              </a:rPr>
              <a:t>Collaboration Tool: </a:t>
            </a:r>
            <a:r>
              <a:rPr sz="2000"/>
              <a:t>Wireframes serve as a communication tool among team members, allowing them to visualize and agree on the structure and flow of the project before actual development begins.</a:t>
            </a:r>
            <a:endParaRPr sz="2000"/>
          </a:p>
          <a:p>
            <a:r>
              <a:rPr sz="2000">
                <a:latin typeface="Dubai Medium" panose="020B0603030403030204" charset="0"/>
                <a:cs typeface="Dubai Medium" panose="020B0603030403030204" charset="0"/>
              </a:rPr>
              <a:t>Iterative Design: </a:t>
            </a:r>
            <a:r>
              <a:rPr sz="2000"/>
              <a:t>Teams can easily modify and improve wireframes based on feedback and testing, ensuring the design meets user needs and project goals effectively.</a:t>
            </a:r>
            <a:endParaRPr sz="2000"/>
          </a:p>
          <a:p>
            <a:r>
              <a:rPr sz="2000">
                <a:latin typeface="Dubai Medium" panose="020B0603030403030204" charset="0"/>
                <a:cs typeface="Dubai Medium" panose="020B0603030403030204" charset="0"/>
              </a:rPr>
              <a:t>Documentation:</a:t>
            </a:r>
            <a:r>
              <a:rPr sz="2000"/>
              <a:t> Wireframes act as documentation that guides the development process, ensuring that each component is built according to the agreed design.</a:t>
            </a:r>
            <a:endParaRPr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5436</Words>
  <Application>WPS Presentation</Application>
  <PresentationFormat>Widescreen</PresentationFormat>
  <Paragraphs>103</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Trebuchet MS</vt:lpstr>
      <vt:lpstr>Calibri</vt:lpstr>
      <vt:lpstr>Arial Black</vt:lpstr>
      <vt:lpstr>Dubai Medium</vt:lpstr>
      <vt:lpstr>Microsoft YaHei</vt:lpstr>
      <vt:lpstr>Arial Unicode MS</vt:lpstr>
      <vt:lpstr>Office Theme</vt:lpstr>
      <vt:lpstr>MARISE RADHA VAISHNAWE</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lpstr>PROJECT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Marise Mounikka</cp:lastModifiedBy>
  <cp:revision>3</cp:revision>
  <dcterms:created xsi:type="dcterms:W3CDTF">2024-06-03T05:48:00Z</dcterms:created>
  <dcterms:modified xsi:type="dcterms:W3CDTF">2024-06-18T04:33:50Z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C87D771788564C77BC2821A73CBDBF8A_12</vt:lpwstr>
  </property>
  <property fmtid="{D5CDD505-2E9C-101B-9397-08002B2CF9AE}" pid="5" name="KSOProductBuildVer">
    <vt:lpwstr>1033-12.2.0.17119</vt:lpwstr>
  </property>
</Properties>
</file>