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629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574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4734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615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963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480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259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4379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9489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155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51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499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23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921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934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228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608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663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7958558"/>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261471" y="2342346"/>
            <a:ext cx="11149853" cy="2866292"/>
          </a:xfrm>
        </p:spPr>
        <p:txBody>
          <a:bodyPr>
            <a:normAutofit/>
          </a:bodyPr>
          <a:lstStyle/>
          <a:p>
            <a:pPr algn="just"/>
            <a:r>
              <a:rPr lang="en-IN" sz="2400" b="1" dirty="0">
                <a:solidFill>
                  <a:schemeClr val="tx1"/>
                </a:solidFill>
              </a:rPr>
              <a:t>STUDENT NAME</a:t>
            </a:r>
            <a:r>
              <a:rPr lang="en-IN" sz="2400" dirty="0"/>
              <a:t>:  </a:t>
            </a:r>
            <a:r>
              <a:rPr lang="en-GB" sz="2400" dirty="0" err="1"/>
              <a:t>Mariyam</a:t>
            </a:r>
            <a:r>
              <a:rPr lang="en-GB" sz="2400" dirty="0"/>
              <a:t> M</a:t>
            </a:r>
            <a:endParaRPr lang="en-IN" sz="2400" dirty="0"/>
          </a:p>
          <a:p>
            <a:pPr algn="just"/>
            <a:r>
              <a:rPr lang="en-IN" sz="2400" b="1" dirty="0">
                <a:solidFill>
                  <a:schemeClr val="tx1"/>
                </a:solidFill>
              </a:rPr>
              <a:t>REGISTER NO</a:t>
            </a:r>
            <a:r>
              <a:rPr lang="en-IN" sz="2400" dirty="0"/>
              <a:t>:3122089</a:t>
            </a:r>
            <a:r>
              <a:rPr lang="en-GB" sz="2400" dirty="0"/>
              <a:t>67</a:t>
            </a:r>
            <a:endParaRPr lang="en-IN" sz="2400" dirty="0"/>
          </a:p>
          <a:p>
            <a:pPr algn="just"/>
            <a:r>
              <a:rPr lang="en-IN" sz="2400" b="1" dirty="0">
                <a:solidFill>
                  <a:schemeClr val="tx1"/>
                </a:solidFill>
              </a:rPr>
              <a:t>NAA</a:t>
            </a:r>
            <a:r>
              <a:rPr lang="en-GB" sz="2400" b="1" dirty="0">
                <a:solidFill>
                  <a:schemeClr val="tx1"/>
                </a:solidFill>
              </a:rPr>
              <a:t>N </a:t>
            </a:r>
            <a:r>
              <a:rPr lang="en-IN" sz="2400" b="1" dirty="0">
                <a:solidFill>
                  <a:schemeClr val="tx1"/>
                </a:solidFill>
              </a:rPr>
              <a:t>MUDHA</a:t>
            </a:r>
            <a:r>
              <a:rPr lang="en-GB" sz="2400" b="1" dirty="0">
                <a:solidFill>
                  <a:schemeClr val="tx1"/>
                </a:solidFill>
              </a:rPr>
              <a:t>LVAN I</a:t>
            </a:r>
            <a:r>
              <a:rPr lang="en-IN" sz="2400" b="1" dirty="0">
                <a:solidFill>
                  <a:schemeClr val="tx1"/>
                </a:solidFill>
              </a:rPr>
              <a:t>D</a:t>
            </a:r>
            <a:r>
              <a:rPr lang="en-IN" sz="2400" dirty="0"/>
              <a:t>: </a:t>
            </a:r>
            <a:r>
              <a:rPr lang="en-GB" sz="2400" dirty="0"/>
              <a:t>329DB4DBA3F584CAC4449745FE34DC83</a:t>
            </a:r>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073" y="2667000"/>
            <a:ext cx="4238680" cy="31242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1749" y="2667000"/>
            <a:ext cx="4525328" cy="3124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Mesh</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husnayasmin13@gmail.com</cp:lastModifiedBy>
  <cp:revision>3</cp:revision>
  <dcterms:created xsi:type="dcterms:W3CDTF">2024-08-27T07:15:37Z</dcterms:created>
  <dcterms:modified xsi:type="dcterms:W3CDTF">2024-08-31T14:59:30Z</dcterms:modified>
</cp:coreProperties>
</file>