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8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9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u="sng" dirty="0"/>
              <a:t>Site E-Commerce</a:t>
            </a:r>
            <a:endParaRPr sz="3200" u="sng"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696525" y="1114424"/>
            <a:ext cx="6922200" cy="315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/>
              <a:t>Réalisé à partir d’une API (données en BDD).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/>
              <a:t>Avec la collaboration  de Jeanne pour la partie Backend.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/>
              <a:t>Respect des consignes préconisées dans le cahier des charges.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/>
              <a:t>  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0159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279000"/>
            <a:ext cx="7400700" cy="10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							ORINOCO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446600"/>
            <a:ext cx="6733796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			</a:t>
            </a:r>
            <a:endParaRPr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fr" sz="2400" dirty="0"/>
              <a:t>    La réalisation du site a nécessité 4 pages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*  Page d’accueil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*  Page produit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*  Page panier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*  Page de remerciement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623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567925"/>
            <a:ext cx="7137600" cy="8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3100"/>
              <a:t>ÉLÉMENTS CONSTITUTIFS DU SITE</a:t>
            </a:r>
            <a:endParaRPr sz="31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575200"/>
            <a:ext cx="6794700" cy="3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</a:t>
            </a:r>
            <a:r>
              <a:rPr lang="fr" sz="2000" dirty="0"/>
              <a:t>Chaque page est constituée de 3 fichiers :  </a:t>
            </a:r>
            <a:endParaRPr sz="2000" dirty="0"/>
          </a:p>
          <a:p>
            <a:pPr lvl="1" indent="0"/>
            <a:r>
              <a:rPr lang="fr" sz="2000" dirty="0"/>
              <a:t>HTML </a:t>
            </a:r>
            <a:endParaRPr sz="2000" dirty="0"/>
          </a:p>
          <a:p>
            <a:pPr lvl="1" indent="0"/>
            <a:r>
              <a:rPr lang="fr" sz="2000" dirty="0"/>
              <a:t>CSS  </a:t>
            </a:r>
            <a:endParaRPr sz="2000" dirty="0"/>
          </a:p>
          <a:p>
            <a:pPr lvl="1" indent="0"/>
            <a:r>
              <a:rPr lang="fr" sz="2000" dirty="0"/>
              <a:t>JS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Fonctionnalités Javascript utilisées 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Localstorage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Fetch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Fonctions Asynchones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	</a:t>
            </a:r>
            <a:r>
              <a:rPr lang="fr" sz="2100" dirty="0"/>
              <a:t>JSON.parse / </a:t>
            </a:r>
            <a:r>
              <a:rPr lang="fr" sz="2000" dirty="0"/>
              <a:t>JSON.stringify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 Bootstrap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 </a:t>
            </a: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DEMO</a:t>
            </a:r>
            <a:endParaRPr sz="3000" u="sng"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696525" y="1114424"/>
            <a:ext cx="6922200" cy="333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/>
              <a:t>   Réalisation d’une vente de plusieurs articles.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/>
              <a:t>	</a:t>
            </a:r>
            <a:r>
              <a:rPr lang="fr-FR" sz="2000" dirty="0"/>
              <a:t>* visualisation des articles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	* Liens entre les pages.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	* Suppression article,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	* Vider panier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   </a:t>
            </a:r>
            <a:r>
              <a:rPr lang="fr-FR" sz="2500" dirty="0"/>
              <a:t>Tests unitaires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867975" y="557224"/>
            <a:ext cx="7093500" cy="3031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dirty="0"/>
              <a:t>	Améliorations à apporter :</a:t>
            </a:r>
            <a:br>
              <a:rPr lang="fr-FR" sz="2800" b="0" dirty="0"/>
            </a:br>
            <a:br>
              <a:rPr lang="fr-FR" sz="2000" b="0" dirty="0"/>
            </a:br>
            <a:r>
              <a:rPr lang="fr-FR" sz="2000" b="0" dirty="0"/>
              <a:t>	</a:t>
            </a:r>
            <a:r>
              <a:rPr lang="fr-FR" sz="1600" b="0" dirty="0"/>
              <a:t>Proposition d’envois de courriers informatifs( promotions        	et offres spéciales).</a:t>
            </a:r>
            <a:br>
              <a:rPr lang="fr-FR" sz="1600" b="0" dirty="0"/>
            </a:br>
            <a:br>
              <a:rPr lang="fr-FR" sz="1600" b="0" dirty="0"/>
            </a:br>
            <a:r>
              <a:rPr lang="fr-FR" sz="1600" b="0" dirty="0"/>
              <a:t>	Offrir la possibilité de donner un avis sur le site.</a:t>
            </a:r>
            <a:br>
              <a:rPr lang="fr-FR" sz="1600" b="0" dirty="0"/>
            </a:br>
            <a:br>
              <a:rPr lang="fr-FR" sz="1600" b="0" dirty="0"/>
            </a:br>
            <a:endParaRPr lang="fr-FR" sz="1600" b="0"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632225" y="2571750"/>
            <a:ext cx="7597500" cy="163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	  Questions / Réponses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Affichage à l'écran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Nunito</vt:lpstr>
      <vt:lpstr>Maven Pro</vt:lpstr>
      <vt:lpstr>Arial</vt:lpstr>
      <vt:lpstr>Momentum</vt:lpstr>
      <vt:lpstr>Site E-Commerce</vt:lpstr>
      <vt:lpstr>PROJET 5       ORINOCO</vt:lpstr>
      <vt:lpstr>  ÉLÉMENTS CONSTITUTIFS DU SITE</vt:lpstr>
      <vt:lpstr>DEMO</vt:lpstr>
      <vt:lpstr> Améliorations à apporter :   Proposition d’envois de courriers informatifs( promotions         et offres spéciales).   Offrir la possibilité de donner un avis sur le site.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     ORINOCO</dc:title>
  <dc:creator>ABDELGHANI MARJAOUI</dc:creator>
  <cp:lastModifiedBy>marjaoui@orange.fr</cp:lastModifiedBy>
  <cp:revision>13</cp:revision>
  <dcterms:modified xsi:type="dcterms:W3CDTF">2020-10-30T19:21:11Z</dcterms:modified>
</cp:coreProperties>
</file>