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aven Pro" panose="020B0604020202020204" charset="0"/>
      <p:regular r:id="rId7"/>
      <p:bold r:id="rId8"/>
    </p:embeddedFont>
    <p:embeddedFont>
      <p:font typeface="Nuni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5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f7b9de91b_0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f7b9de91b_0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f7b9de91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f7b9de91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f7b9de91b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f7b9de91b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279000"/>
            <a:ext cx="7400700" cy="101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5							ORINOCO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1446600"/>
            <a:ext cx="6012600" cy="30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	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Réalisation d’un site E-Commerce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A partir d’une API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4 pages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	*  Page d’accueil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	*  Page produit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	*  Page panier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	*  Page de remerciement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567925"/>
            <a:ext cx="7137600" cy="8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3100"/>
              <a:t>ÉLÉMENTS CONSTITUTIFS DU SITE</a:t>
            </a:r>
            <a:endParaRPr sz="3100"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4000" y="1575200"/>
            <a:ext cx="6794700" cy="34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 </a:t>
            </a:r>
            <a:r>
              <a:rPr lang="fr" sz="2000" dirty="0"/>
              <a:t>Fichiers :  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HTML 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CSS  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JS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 Fonctionnalités Javascript :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	Bootstrap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	Localstorage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	Fetch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	Fonctions Asynchrones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 	</a:t>
            </a:r>
            <a:r>
              <a:rPr lang="fr" sz="2100" dirty="0"/>
              <a:t>JSON.parse / </a:t>
            </a:r>
            <a:r>
              <a:rPr lang="fr" sz="2000" dirty="0"/>
              <a:t>JSON.stringify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  </a:t>
            </a:r>
            <a:endParaRPr sz="20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ctrTitle"/>
          </p:nvPr>
        </p:nvSpPr>
        <p:spPr>
          <a:xfrm>
            <a:off x="867975" y="375050"/>
            <a:ext cx="70935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u="sng"/>
              <a:t>DEMO</a:t>
            </a:r>
            <a:endParaRPr sz="3000" u="sng"/>
          </a:p>
        </p:txBody>
      </p:sp>
      <p:sp>
        <p:nvSpPr>
          <p:cNvPr id="290" name="Google Shape;290;p15"/>
          <p:cNvSpPr txBox="1">
            <a:spLocks noGrp="1"/>
          </p:cNvSpPr>
          <p:nvPr>
            <p:ph type="subTitle" idx="1"/>
          </p:nvPr>
        </p:nvSpPr>
        <p:spPr>
          <a:xfrm>
            <a:off x="696525" y="1114425"/>
            <a:ext cx="6922200" cy="24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   Réalisation d’une vente de plusieurs articles</a:t>
            </a:r>
            <a:endParaRPr sz="2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Tests unitaires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ctrTitle"/>
          </p:nvPr>
        </p:nvSpPr>
        <p:spPr>
          <a:xfrm>
            <a:off x="867975" y="557225"/>
            <a:ext cx="7093500" cy="15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Difficultés rencontrées :</a:t>
            </a:r>
            <a:endParaRPr sz="2400"/>
          </a:p>
          <a:p>
            <a:pPr marL="13716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 b="0"/>
              <a:t>Démarrage du projet après étude des cours</a:t>
            </a:r>
            <a:endParaRPr sz="2000" b="0"/>
          </a:p>
          <a:p>
            <a:pPr marL="13716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 b="0"/>
              <a:t>Lien entre JS et HTML</a:t>
            </a:r>
            <a:endParaRPr sz="2000" b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subTitle" idx="1"/>
          </p:nvPr>
        </p:nvSpPr>
        <p:spPr>
          <a:xfrm>
            <a:off x="632225" y="2464800"/>
            <a:ext cx="7597500" cy="19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Améliorations à apporter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	* </a:t>
            </a:r>
            <a:r>
              <a:rPr lang="fr" sz="1200" dirty="0"/>
              <a:t>Formulaire : proposition d’envois de courriers informatifs ( promotions et offres)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Affichage à l'écran (16:9)</PresentationFormat>
  <Paragraphs>36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Nunito</vt:lpstr>
      <vt:lpstr>Arial</vt:lpstr>
      <vt:lpstr>Maven Pro</vt:lpstr>
      <vt:lpstr>Momentum</vt:lpstr>
      <vt:lpstr>PROJET 5       ORINOCO</vt:lpstr>
      <vt:lpstr>  ÉLÉMENTS CONSTITUTIFS DU SITE</vt:lpstr>
      <vt:lpstr>DEMO</vt:lpstr>
      <vt:lpstr>Difficultés rencontrées : Démarrage du projet après étude des cours Lien entre JS et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      ORINOCO</dc:title>
  <cp:lastModifiedBy>marjaoui@orange.fr</cp:lastModifiedBy>
  <cp:revision>2</cp:revision>
  <dcterms:modified xsi:type="dcterms:W3CDTF">2020-10-26T12:18:28Z</dcterms:modified>
</cp:coreProperties>
</file>