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ee71c7731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ee71c7731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ee71c7731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ee71c7731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ee71c7731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ee71c7731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ee71c7731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ee71c7731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5            ORINOCO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76"/>
            <a:ext cx="8222100" cy="21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Présentation de la soutenance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PRÉSENTATION</a:t>
            </a:r>
            <a:r>
              <a:rPr lang="fr" u="sng"/>
              <a:t> VISUELLE DU SITE</a:t>
            </a:r>
            <a:endParaRPr u="sng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0050" lvl="0" marL="457200" rtl="0" algn="l">
              <a:spcBef>
                <a:spcPts val="1600"/>
              </a:spcBef>
              <a:spcAft>
                <a:spcPts val="0"/>
              </a:spcAft>
              <a:buSzPts val="2700"/>
              <a:buChar char="●"/>
            </a:pPr>
            <a:r>
              <a:rPr lang="fr" sz="2700"/>
              <a:t>Achat de plusieurs articles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fr" sz="2700"/>
              <a:t>Tests des 4 pages du site constituées de 3 fichiers</a:t>
            </a:r>
            <a:endParaRPr sz="2700"/>
          </a:p>
          <a:p>
            <a:pPr indent="-400050" lvl="4" marL="22860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fr" sz="2700"/>
              <a:t>HTML</a:t>
            </a:r>
            <a:endParaRPr sz="2700"/>
          </a:p>
          <a:p>
            <a:pPr indent="-400050" lvl="4" marL="22860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fr" sz="2700"/>
              <a:t>JS</a:t>
            </a:r>
            <a:endParaRPr sz="2700"/>
          </a:p>
          <a:p>
            <a:pPr indent="-400050" lvl="4" marL="22860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fr" sz="2700"/>
              <a:t>CSS</a:t>
            </a:r>
            <a:endParaRPr sz="2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800"/>
              <a:t>	</a:t>
            </a:r>
            <a:endParaRPr sz="2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/>
              <a:t>       </a:t>
            </a:r>
            <a:r>
              <a:rPr lang="fr" sz="2700" u="sng"/>
              <a:t>Principales fonctionnalités javascript utilisées</a:t>
            </a:r>
            <a:endParaRPr sz="2700" u="sng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b="1" lang="fr" sz="2000"/>
              <a:t>Fetch.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fr" sz="2000"/>
              <a:t>Fonction Synchrone / asynchrone.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fr" sz="2000"/>
              <a:t>Boucles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fr" sz="2000"/>
              <a:t>JSON.parse / JSON.stringify.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fr" sz="2000"/>
              <a:t>LocalStorage / sessionStorage.</a:t>
            </a:r>
            <a:endParaRPr b="1"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Plan de tests unitaires</a:t>
            </a:r>
            <a:endParaRPr u="sng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700"/>
              <a:t>Présenter</a:t>
            </a:r>
            <a:r>
              <a:rPr lang="fr" sz="2700"/>
              <a:t> le plan à travers le fichier réalisé.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