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8"/>
  </p:notesMasterIdLst>
  <p:sldIdLst>
    <p:sldId id="260" r:id="rId3"/>
    <p:sldId id="256" r:id="rId4"/>
    <p:sldId id="257" r:id="rId5"/>
    <p:sldId id="258" r:id="rId6"/>
    <p:sldId id="259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ee71c7731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ee71c7731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7b9de91b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7b9de91b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7b9de91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7b9de91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7b9de91b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7b9de91b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06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72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987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975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18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49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82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7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618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2623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2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35601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            ORINOCO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76"/>
            <a:ext cx="8222100" cy="2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Présentation de la soutenance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279000"/>
            <a:ext cx="7400700" cy="10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							ORINOCO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1446600"/>
            <a:ext cx="6012600" cy="30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Réalisation d’un site E-Commerce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A partir d’une API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4 pages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d’accueil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produit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panier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*  Page de remerciement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567925"/>
            <a:ext cx="7137600" cy="8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3100"/>
              <a:t>ÉLÉMENTS CONSTITUTIFS DU SITE</a:t>
            </a:r>
            <a:endParaRPr sz="31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575200"/>
            <a:ext cx="6794700" cy="3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</a:t>
            </a:r>
            <a:r>
              <a:rPr lang="fr" sz="2000" dirty="0"/>
              <a:t>Fichiers : 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HTML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CSS  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JS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Fonctionnalités Javascript :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Bootstrap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Localstorage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Fetch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	Fonctions Asynchrones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	</a:t>
            </a:r>
            <a:r>
              <a:rPr lang="fr" sz="2100" dirty="0"/>
              <a:t>JSON.parse / </a:t>
            </a:r>
            <a:r>
              <a:rPr lang="fr" sz="2000" dirty="0"/>
              <a:t>JSON.stringify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dirty="0"/>
              <a:t>  </a:t>
            </a: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867975" y="375050"/>
            <a:ext cx="7093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/>
              <a:t>DEMO</a:t>
            </a:r>
            <a:endParaRPr sz="3000" u="sng"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696525" y="1114425"/>
            <a:ext cx="692220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   Réalisation d’une vente de plusieurs articles</a:t>
            </a:r>
            <a:endParaRPr sz="2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Tests unitaires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867975" y="557225"/>
            <a:ext cx="7093500" cy="15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Difficultés rencontrées :</a:t>
            </a:r>
            <a:endParaRPr sz="2400"/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0"/>
              <a:t>Démarrage du projet après étude des cours</a:t>
            </a:r>
            <a:endParaRPr sz="2000" b="0"/>
          </a:p>
          <a:p>
            <a:pPr marL="13716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 b="0"/>
              <a:t>Lien entre JS et HTML</a:t>
            </a:r>
            <a:endParaRPr sz="2000" b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632225" y="2464800"/>
            <a:ext cx="7597500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Améliorations à apporter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/>
              <a:t>	</a:t>
            </a:r>
            <a:r>
              <a:rPr lang="fr" sz="1200" dirty="0"/>
              <a:t>*</a:t>
            </a:r>
            <a:r>
              <a:rPr lang="fr" sz="2400" dirty="0"/>
              <a:t> </a:t>
            </a:r>
            <a:r>
              <a:rPr lang="fr" sz="1200" dirty="0"/>
              <a:t>Formulaire : proposition d’envois de courriers informatifs ( promotions et </a:t>
            </a:r>
            <a:r>
              <a:rPr lang="fr" sz="1200"/>
              <a:t>offres).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/>
              <a:t>	* Offrir la possibilité de donner un avis sur le site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Affichage à l'écran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Nunito</vt:lpstr>
      <vt:lpstr>Roboto</vt:lpstr>
      <vt:lpstr>Maven Pro</vt:lpstr>
      <vt:lpstr>Arial</vt:lpstr>
      <vt:lpstr>Momentum</vt:lpstr>
      <vt:lpstr>Geometric</vt:lpstr>
      <vt:lpstr>PROJET 5            ORINOCO</vt:lpstr>
      <vt:lpstr>PROJET 5       ORINOCO</vt:lpstr>
      <vt:lpstr>  ÉLÉMENTS CONSTITUTIFS DU SITE</vt:lpstr>
      <vt:lpstr>DEMO</vt:lpstr>
      <vt:lpstr>Difficultés rencontrées : Démarrage du projet après étude des cours Lien entre JS et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      ORINOCO</dc:title>
  <cp:lastModifiedBy>marjaoui@orange.fr</cp:lastModifiedBy>
  <cp:revision>3</cp:revision>
  <dcterms:modified xsi:type="dcterms:W3CDTF">2020-10-30T10:53:46Z</dcterms:modified>
</cp:coreProperties>
</file>