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7b9de91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7b9de91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7b9de91b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7b9de91b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7b9de91b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7b9de91b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79000"/>
            <a:ext cx="7400700" cy="10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							ORINOCO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1977325"/>
            <a:ext cx="42555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Quatres fichiers HTML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Quatre fichiers JS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un fichier CSS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375050"/>
            <a:ext cx="7137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visuelle du site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2496750"/>
            <a:ext cx="67947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 </a:t>
            </a:r>
            <a:r>
              <a:rPr lang="fr" sz="2000"/>
              <a:t>Réaliser un achat avec plusieurs articles.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 Montrer les préconisations du cahier des charges.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 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67975" y="375050"/>
            <a:ext cx="709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Fichiers JS</a:t>
            </a:r>
            <a:endParaRPr sz="3000"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696525" y="1114425"/>
            <a:ext cx="69222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des fonctionnalités utilisées.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Fetch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Fonction asynchrone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JSON.parse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JSON.stringify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LocalStorage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67975" y="375050"/>
            <a:ext cx="70935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/>
              <a:t>Tests Unitaires</a:t>
            </a:r>
            <a:endParaRPr sz="3000" u="sng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632225" y="2132400"/>
            <a:ext cx="759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Expliquer le </a:t>
            </a:r>
            <a:r>
              <a:rPr lang="fr" sz="2800"/>
              <a:t>rôle</a:t>
            </a:r>
            <a:r>
              <a:rPr lang="fr" sz="2800"/>
              <a:t> de chaque fonction utilisée.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