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  <p:embeddedFont>
      <p:font typeface="Maven Pro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bold.fntdata"/><Relationship Id="rId14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9f7b9de91b_0_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9f7b9de91b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9f7b9de91b_0_8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9f7b9de91b_0_8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9f7b9de91b_0_8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9f7b9de91b_0_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5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		</a:t>
            </a:r>
            <a:r>
              <a:rPr lang="fr" sz="2400"/>
              <a:t>ORINOCO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824000" y="375050"/>
            <a:ext cx="7137600" cy="13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visuelle du site</a:t>
            </a:r>
            <a:endParaRPr/>
          </a:p>
        </p:txBody>
      </p:sp>
      <p:sp>
        <p:nvSpPr>
          <p:cNvPr id="284" name="Google Shape;284;p14"/>
          <p:cNvSpPr txBox="1"/>
          <p:nvPr>
            <p:ph idx="1" type="subTitle"/>
          </p:nvPr>
        </p:nvSpPr>
        <p:spPr>
          <a:xfrm>
            <a:off x="824000" y="2496750"/>
            <a:ext cx="6794700" cy="1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Réalisation d’un achat avec plusieurs articles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ctrTitle"/>
          </p:nvPr>
        </p:nvSpPr>
        <p:spPr>
          <a:xfrm>
            <a:off x="867975" y="375050"/>
            <a:ext cx="7093500" cy="6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Fichiers JS</a:t>
            </a:r>
            <a:endParaRPr sz="3000"/>
          </a:p>
        </p:txBody>
      </p:sp>
      <p:sp>
        <p:nvSpPr>
          <p:cNvPr id="290" name="Google Shape;290;p15"/>
          <p:cNvSpPr txBox="1"/>
          <p:nvPr>
            <p:ph idx="1" type="subTitle"/>
          </p:nvPr>
        </p:nvSpPr>
        <p:spPr>
          <a:xfrm>
            <a:off x="696525" y="1114425"/>
            <a:ext cx="6922200" cy="24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Explication des fonctionnalités utilisées.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/>
              <a:t>Fetch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/>
              <a:t>Fonction asynchrone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/>
              <a:t>JSON.parse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/>
              <a:t>JSON.stringify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/>
              <a:t>LocalStorage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ctrTitle"/>
          </p:nvPr>
        </p:nvSpPr>
        <p:spPr>
          <a:xfrm>
            <a:off x="867975" y="375050"/>
            <a:ext cx="7093500" cy="14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 u="sng"/>
              <a:t>Tests Unitaires</a:t>
            </a:r>
            <a:endParaRPr sz="3000" u="sng"/>
          </a:p>
        </p:txBody>
      </p:sp>
      <p:sp>
        <p:nvSpPr>
          <p:cNvPr id="296" name="Google Shape;296;p16"/>
          <p:cNvSpPr txBox="1"/>
          <p:nvPr>
            <p:ph idx="1" type="subTitle"/>
          </p:nvPr>
        </p:nvSpPr>
        <p:spPr>
          <a:xfrm>
            <a:off x="632225" y="2132400"/>
            <a:ext cx="75975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/>
              <a:t>Expliquer le </a:t>
            </a:r>
            <a:r>
              <a:rPr lang="fr" sz="2800"/>
              <a:t>rôle</a:t>
            </a:r>
            <a:r>
              <a:rPr lang="fr" sz="2800"/>
              <a:t> de chaque fonction utilisée.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