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79000"/>
            <a:ext cx="7400700" cy="10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							ORINOCO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446600"/>
            <a:ext cx="6012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Réalisation d’un site E-Commerce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 partir d’une API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4 pages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d’accueil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produit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panier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de remerciement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567925"/>
            <a:ext cx="71376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3100"/>
              <a:t>ÉLÉMENTS CONSTITUTIFS</a:t>
            </a:r>
            <a:r>
              <a:rPr lang="fr" sz="3100"/>
              <a:t> DU SITE</a:t>
            </a:r>
            <a:endParaRPr sz="31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575200"/>
            <a:ext cx="67947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2000"/>
              <a:t>Fichiers :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HTML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CSS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JS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Fonctionnalités Javascript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Bootstrap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Localstorage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Fetch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Fonctions Asynchrones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	</a:t>
            </a:r>
            <a:r>
              <a:rPr lang="fr" sz="2100"/>
              <a:t> JSON.parse / </a:t>
            </a:r>
            <a:r>
              <a:rPr lang="fr" sz="2000"/>
              <a:t>JSON.stringify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DEMO</a:t>
            </a:r>
            <a:endParaRPr sz="3000" u="sng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   </a:t>
            </a:r>
            <a:r>
              <a:rPr lang="fr" sz="2500"/>
              <a:t>Réalisation d’une vente de plusieurs articles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Tests unitaires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67975" y="557225"/>
            <a:ext cx="7093500" cy="1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Difficultés rencontrées :</a:t>
            </a:r>
            <a:endParaRPr sz="24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fr" sz="2000"/>
              <a:t>Démarrage du projet </a:t>
            </a:r>
            <a:r>
              <a:rPr b="0" lang="fr" sz="2000"/>
              <a:t>après</a:t>
            </a:r>
            <a:r>
              <a:rPr b="0" lang="fr" sz="2000"/>
              <a:t> étude des cours</a:t>
            </a:r>
            <a:endParaRPr b="0" sz="200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fr" sz="2000"/>
              <a:t>Lien entre JS et HTML</a:t>
            </a:r>
            <a:endParaRPr b="0" sz="20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32225" y="2464800"/>
            <a:ext cx="75975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Améliorations à apporter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