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279000"/>
            <a:ext cx="7400700" cy="845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		PROJET 5							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446600"/>
            <a:ext cx="60126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Réalisation d’un site E-Commerce.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fr" sz="2400" dirty="0"/>
              <a:t>          *   API en Localhost.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fr" sz="2400" dirty="0"/>
              <a:t>	*  4 pages.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	- Page d’accueil.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	- Page produit.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	-  Page panier.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	- Page de remerciement.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73737"/>
            <a:ext cx="7137600" cy="877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 </a:t>
            </a:r>
            <a:r>
              <a:rPr lang="fr" sz="3100" dirty="0"/>
              <a:t>ÉLÉMENTS CONSTITUTIFS DU SITE</a:t>
            </a:r>
            <a:endParaRPr sz="31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051561"/>
            <a:ext cx="6794700" cy="3984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</a:t>
            </a:r>
            <a:r>
              <a:rPr lang="fr" sz="2400" dirty="0"/>
              <a:t>Fichiers :</a:t>
            </a:r>
            <a:r>
              <a:rPr lang="fr" sz="2000" dirty="0"/>
              <a:t>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HTML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CSS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JS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</a:t>
            </a:r>
            <a:r>
              <a:rPr lang="fr" sz="2800" dirty="0"/>
              <a:t>Fonctionnalités Javascript </a:t>
            </a:r>
            <a:r>
              <a:rPr lang="fr" sz="2000" dirty="0"/>
              <a:t>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Bootstrap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Localstorage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Fetch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Fonctions Asynchrones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	</a:t>
            </a:r>
            <a:r>
              <a:rPr lang="fr" sz="2100" dirty="0"/>
              <a:t> JSON.parse / </a:t>
            </a:r>
            <a:r>
              <a:rPr lang="fr" sz="2000" dirty="0"/>
              <a:t>JSON.stringify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 </a:t>
            </a: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DEMO</a:t>
            </a:r>
            <a:endParaRPr sz="3000" u="sng"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   Réalisation d’une vente de plusieurs articles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Tests unitaires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867975" y="557225"/>
            <a:ext cx="70935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Difficultés rencontrées :</a:t>
            </a:r>
            <a:endParaRPr sz="240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Démarrage du projet après étude des cours</a:t>
            </a:r>
            <a:endParaRPr sz="2000" b="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Lien entre JS et HTML</a:t>
            </a:r>
            <a:endParaRPr sz="2000" b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632225" y="2464800"/>
            <a:ext cx="75975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 </a:t>
            </a:r>
            <a:r>
              <a:rPr lang="fr" sz="2400" b="1" dirty="0"/>
              <a:t>Améliorations à apporter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/>
              <a:t>     * </a:t>
            </a:r>
            <a:r>
              <a:rPr lang="fr" sz="2400" dirty="0"/>
              <a:t>Rubrique : Avis satisfaction client sur le 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/>
              <a:t>     * </a:t>
            </a:r>
            <a:r>
              <a:rPr lang="fr" sz="2400" dirty="0"/>
              <a:t>Ajout liens vers partenaires.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/>
              <a:t>    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	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Affichage à l'écran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Nunito</vt:lpstr>
      <vt:lpstr>Arial</vt:lpstr>
      <vt:lpstr>Maven Pro</vt:lpstr>
      <vt:lpstr>Momentum</vt:lpstr>
      <vt:lpstr>   PROJET 5       </vt:lpstr>
      <vt:lpstr>  ÉLÉMENTS CONSTITUTIFS DU SITE</vt:lpstr>
      <vt:lpstr>DEMO</vt:lpstr>
      <vt:lpstr>Difficultés rencontrées : Démarrage du projet après étude des cours Lien entre JS et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</dc:title>
  <dc:creator>ABDELGHANI MARJAOUI</dc:creator>
  <cp:lastModifiedBy>marjaoui@orange.fr</cp:lastModifiedBy>
  <cp:revision>2</cp:revision>
  <dcterms:modified xsi:type="dcterms:W3CDTF">2020-10-26T14:49:49Z</dcterms:modified>
</cp:coreProperties>
</file>