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Nuni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51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ed35f810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ed35f8101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ed35f810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ed35f810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ed35f810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ed35f810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800"/>
              <a:t>So Pekocko</a:t>
            </a:r>
            <a:endParaRPr sz="58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MVP du projet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727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             PRÉSENTATION VISUELLE</a:t>
            </a:r>
            <a:br>
              <a:rPr lang="fr" dirty="0"/>
            </a:b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572768"/>
            <a:ext cx="7505700" cy="3303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USER :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Création.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Connexion.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Sauce :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Création.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Modification.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suppression.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Like.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Dislike.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	OUTILS ET RECOMMANDATIONS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8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/>
              <a:t>CRUD</a:t>
            </a:r>
            <a:endParaRPr sz="2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700"/>
              <a:t>MONGODB</a:t>
            </a:r>
            <a:endParaRPr sz="2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700"/>
              <a:t>OWASP</a:t>
            </a:r>
            <a:endParaRPr sz="2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2700"/>
              <a:t>RGPD</a:t>
            </a:r>
            <a:endParaRPr sz="27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     STRUCTURE FICHIERS DU BACKEND</a:t>
            </a:r>
            <a:endParaRPr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504200"/>
            <a:ext cx="7393500" cy="33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/>
              <a:t>SERVER.JS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/>
              <a:t>APP.JS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/>
              <a:t>Pour les trois Répertoires   </a:t>
            </a:r>
            <a:r>
              <a:rPr lang="fr" sz="1500" b="1" dirty="0"/>
              <a:t> CONTROLLERS</a:t>
            </a:r>
            <a:r>
              <a:rPr lang="fr" sz="1500" dirty="0"/>
              <a:t>,  </a:t>
            </a:r>
            <a:r>
              <a:rPr lang="fr" sz="1500" b="1" dirty="0"/>
              <a:t> ROUTES,  et MODELS </a:t>
            </a:r>
            <a:r>
              <a:rPr lang="fr" sz="1500" dirty="0"/>
              <a:t>: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 dirty="0"/>
              <a:t>user.js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 dirty="0"/>
              <a:t>Sauces.js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b="1" dirty="0"/>
              <a:t>MIDDLEWARE</a:t>
            </a:r>
            <a:r>
              <a:rPr lang="fr" sz="1500" dirty="0"/>
              <a:t> :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 dirty="0"/>
              <a:t>sauceValidator.js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 dirty="0"/>
              <a:t>Muter-config.js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 dirty="0"/>
              <a:t>Auth.js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Affichage à l'écran (16:9)</PresentationFormat>
  <Paragraphs>30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Nunito</vt:lpstr>
      <vt:lpstr>Montserrat</vt:lpstr>
      <vt:lpstr>Calibri</vt:lpstr>
      <vt:lpstr>Shift</vt:lpstr>
      <vt:lpstr>So Pekocko</vt:lpstr>
      <vt:lpstr>             PRÉSENTATION VISUELLE </vt:lpstr>
      <vt:lpstr>  OUTILS ET RECOMMANDATIONS</vt:lpstr>
      <vt:lpstr>     STRUCTURE FICHIERS DU BACKEND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Pekocko</dc:title>
  <cp:lastModifiedBy>marjaoui@orange.fr</cp:lastModifiedBy>
  <cp:revision>2</cp:revision>
  <dcterms:modified xsi:type="dcterms:W3CDTF">2020-12-08T09:38:34Z</dcterms:modified>
</cp:coreProperties>
</file>