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Slab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8814be2e2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8814be2e2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a30f557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a30f557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a30f557e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a30f557e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a30f557e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a30f557e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9fe5126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9fe5126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GROUPOMANIA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Réseau social d’entreprise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DÉROULEMENT DE LA SOUTENANCE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532699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7982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9525"/>
              <a:t>VISITE  DU SITE AVEC EXEMPLES</a:t>
            </a:r>
            <a:endParaRPr sz="9525"/>
          </a:p>
          <a:p>
            <a:pPr marL="457200" lvl="0" indent="-37982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9525"/>
              <a:t>PRÉSENTATION DU CODE</a:t>
            </a:r>
            <a:endParaRPr sz="9525"/>
          </a:p>
          <a:p>
            <a:pPr marL="1371600" lvl="0" indent="-379823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9525"/>
              <a:t> BASE DE DONNÉE</a:t>
            </a:r>
            <a:endParaRPr sz="9525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9525"/>
              <a:t>  -    SERVEUR    (Backend)</a:t>
            </a:r>
            <a:endParaRPr sz="11525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9525"/>
              <a:t>  -    APPLICATION   ( Frontend)</a:t>
            </a:r>
            <a:endParaRPr sz="9525"/>
          </a:p>
          <a:p>
            <a:pPr marL="457200" lvl="0" indent="-379823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 sz="9525"/>
              <a:t>POINTS D'AMÉLIORATION</a:t>
            </a:r>
            <a:endParaRPr sz="952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  BASE DE DONNÉES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75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0"/>
              <a:buChar char="●"/>
            </a:pPr>
            <a:r>
              <a:rPr lang="fr" sz="2029" dirty="0"/>
              <a:t>BASE              :    SQL</a:t>
            </a:r>
            <a:endParaRPr sz="2029" dirty="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2029" dirty="0"/>
          </a:p>
          <a:p>
            <a:pPr marL="457200" lvl="0" indent="-35750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30"/>
              <a:buChar char="●"/>
            </a:pPr>
            <a:r>
              <a:rPr lang="fr" sz="2029" dirty="0"/>
              <a:t>ORM                :     SEQUELIZE  v 6.6.2</a:t>
            </a:r>
            <a:endParaRPr sz="2029" dirty="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2029" dirty="0"/>
          </a:p>
          <a:p>
            <a:pPr marL="457200" lvl="0" indent="-35750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30"/>
              <a:buChar char="●"/>
            </a:pPr>
            <a:r>
              <a:rPr lang="fr" sz="2029" dirty="0"/>
              <a:t>WAMP            :  Plateforme de Développement Web</a:t>
            </a:r>
            <a:endParaRPr sz="2029" dirty="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2029" dirty="0"/>
          </a:p>
          <a:p>
            <a:pPr marL="457200" lvl="0" indent="-35750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30"/>
              <a:buChar char="●"/>
            </a:pPr>
            <a:r>
              <a:rPr lang="fr" sz="2029" dirty="0"/>
              <a:t>MySQL            :  Serveur</a:t>
            </a:r>
            <a:endParaRPr sz="2029" dirty="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endParaRPr sz="153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SERVEUR (Backend)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" sz="2100"/>
              <a:t>API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" sz="2100"/>
              <a:t>LANGAGE                         :        JAVASCRIPT  ( NodeJS  v 14.15.0)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" sz="2100"/>
              <a:t>FRAMEWORK                   :        EXPRESS  ( v 4.17.1)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" sz="2100"/>
              <a:t>AUTHENTIFICATION       :        Json Web Token  (  v 8.5.1 )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" sz="2100"/>
              <a:t>SÉCURISATION   pwd      :        BCRYPT   ( v 5.0.1)   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Application  ( Frontend)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fr" sz="3100"/>
              <a:t>FRAMEWORK :         VUEJS</a:t>
            </a:r>
            <a:endParaRPr sz="3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100"/>
          </a:p>
          <a:p>
            <a:pPr marL="457200" lvl="0" indent="-425450" algn="l" rtl="0">
              <a:spcBef>
                <a:spcPts val="1200"/>
              </a:spcBef>
              <a:spcAft>
                <a:spcPts val="0"/>
              </a:spcAft>
              <a:buSzPts val="3100"/>
              <a:buChar char="●"/>
            </a:pPr>
            <a:r>
              <a:rPr lang="fr" sz="3100"/>
              <a:t>AXIOS                  :     ( V  0.21.1)</a:t>
            </a:r>
            <a:endParaRPr sz="23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		POINTS D'AMÉLIORATION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dirty="0"/>
              <a:t>Like – Dislike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fr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dirty="0"/>
              <a:t>Affichage Photo des utilisateurs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fr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dirty="0"/>
              <a:t>Service d’Affectation des  utilisateurs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Affichage à l'écran (16:9)</PresentationFormat>
  <Paragraphs>34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Roboto</vt:lpstr>
      <vt:lpstr>Courier New</vt:lpstr>
      <vt:lpstr>Roboto Slab</vt:lpstr>
      <vt:lpstr>Marina</vt:lpstr>
      <vt:lpstr>GROUPOMANIA</vt:lpstr>
      <vt:lpstr>         DÉROULEMENT DE LA SOUTENANCE</vt:lpstr>
      <vt:lpstr>                          BASE DE DONNÉES</vt:lpstr>
      <vt:lpstr>                      SERVEUR (Backend)</vt:lpstr>
      <vt:lpstr>Application  ( Frontend)</vt:lpstr>
      <vt:lpstr>   POINTS D'AMÉLIORATION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GROUPOMANIA</dc:title>
  <cp:lastModifiedBy>marjaoui@orange.fr</cp:lastModifiedBy>
  <cp:revision>3</cp:revision>
  <dcterms:modified xsi:type="dcterms:W3CDTF">2021-05-20T18:40:36Z</dcterms:modified>
</cp:coreProperties>
</file>