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8814be2e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8814be2e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a30f557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a30f557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a30f557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a30f557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a30f557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a30f557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9fe5126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9fe5126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GROUPOMANIA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Réseau social d’entreprise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</a:t>
            </a:r>
            <a:r>
              <a:rPr lang="fr"/>
              <a:t>DÉROULEMENT</a:t>
            </a:r>
            <a:r>
              <a:rPr lang="fr"/>
              <a:t> DE LA SOUTENANCE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5326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7982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9525"/>
              <a:t>VISITE  DU SITE AVEC EXEMPLES</a:t>
            </a:r>
            <a:endParaRPr sz="9525"/>
          </a:p>
          <a:p>
            <a:pPr indent="-37982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9525"/>
              <a:t>PRÉSENTATION</a:t>
            </a:r>
            <a:r>
              <a:rPr lang="fr" sz="9525"/>
              <a:t> DU CODE</a:t>
            </a:r>
            <a:endParaRPr sz="9525"/>
          </a:p>
          <a:p>
            <a:pPr indent="-379823" lvl="0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9525"/>
              <a:t> BASE DE DONNÉE</a:t>
            </a:r>
            <a:endParaRPr sz="9525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9525"/>
              <a:t>  -    SERVEUR    (Backend)</a:t>
            </a:r>
            <a:endParaRPr sz="11525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9525"/>
              <a:t>  -    APPLICATION   ( Frontend)</a:t>
            </a:r>
            <a:endParaRPr sz="9525"/>
          </a:p>
          <a:p>
            <a:pPr indent="-37982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 sz="9525"/>
              <a:t>POI</a:t>
            </a:r>
            <a:r>
              <a:rPr lang="fr" sz="9525"/>
              <a:t>NTS </a:t>
            </a:r>
            <a:r>
              <a:rPr lang="fr" sz="9525"/>
              <a:t>D'AMÉLIORATION</a:t>
            </a:r>
            <a:endParaRPr sz="95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BASE DE </a:t>
            </a:r>
            <a:r>
              <a:rPr lang="fr"/>
              <a:t>DONNÉES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75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Char char="●"/>
            </a:pPr>
            <a:r>
              <a:rPr lang="fr" sz="2029"/>
              <a:t>BASE         :    SQL</a:t>
            </a:r>
            <a:endParaRPr sz="20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29"/>
          </a:p>
          <a:p>
            <a:pPr indent="-3575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30"/>
              <a:buChar char="●"/>
            </a:pPr>
            <a:r>
              <a:rPr lang="fr" sz="2029"/>
              <a:t>ORM          :     SEQUELIZE  v 6.6.2</a:t>
            </a:r>
            <a:endParaRPr sz="20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29"/>
          </a:p>
          <a:p>
            <a:pPr indent="-3575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30"/>
              <a:buChar char="●"/>
            </a:pPr>
            <a:r>
              <a:rPr lang="fr" sz="2029"/>
              <a:t>SERVER    :     WAMPserver</a:t>
            </a:r>
            <a:endParaRPr sz="20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29"/>
          </a:p>
          <a:p>
            <a:pPr indent="-3575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30"/>
              <a:buChar char="●"/>
            </a:pPr>
            <a:r>
              <a:rPr lang="fr" sz="2029"/>
              <a:t>Langage   :      MySQL</a:t>
            </a:r>
            <a:endParaRPr sz="20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3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SERVEUR (Backend)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" sz="2100"/>
              <a:t>API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" sz="2100"/>
              <a:t>LANGAGE                         :        JAVASCRIPT  ( NodeJS  v 14.15.0)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" sz="2100"/>
              <a:t>FRAMEWORK                   :        EXPRESS  ( v 4.17.1)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" sz="2100"/>
              <a:t>A</a:t>
            </a:r>
            <a:r>
              <a:rPr lang="fr" sz="2100"/>
              <a:t>UTHENTIFICATION       :        </a:t>
            </a:r>
            <a:r>
              <a:rPr lang="fr" sz="2100"/>
              <a:t>Json Web Token</a:t>
            </a:r>
            <a:r>
              <a:rPr lang="fr" sz="2100"/>
              <a:t>  (  v 8.5.1 )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" sz="2100"/>
              <a:t>SÉCURISATION</a:t>
            </a:r>
            <a:r>
              <a:rPr lang="fr" sz="2100"/>
              <a:t>   pwd      :        BCRYPT   ( v 5.0.1)  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  ( Frontend)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fr" sz="3100"/>
              <a:t>FRAMEWORK :         VUEJS</a:t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425450" lvl="0" marL="457200" rtl="0" algn="l">
              <a:spcBef>
                <a:spcPts val="1200"/>
              </a:spcBef>
              <a:spcAft>
                <a:spcPts val="0"/>
              </a:spcAft>
              <a:buSzPts val="3100"/>
              <a:buChar char="●"/>
            </a:pPr>
            <a:r>
              <a:rPr lang="fr" sz="3100"/>
              <a:t>AXIOS                  :     ( V  0.21.1)</a:t>
            </a:r>
            <a:endParaRPr sz="23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		POINTS </a:t>
            </a:r>
            <a:r>
              <a:rPr lang="fr"/>
              <a:t>D'AMÉLIORATION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LIKE - DISLIKE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