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9" r:id="rId2"/>
    <p:sldId id="260" r:id="rId3"/>
    <p:sldId id="266" r:id="rId4"/>
    <p:sldId id="267" r:id="rId5"/>
    <p:sldId id="269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5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F8FEA-0F8C-4A5F-8C60-D987F30EEB2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C5FAE-AB82-4BC1-B4D6-E8637605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5FAE-AB82-4BC1-B4D6-E8637605D9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696200" cy="2819400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/>
              <a:t>RAVeN is  the budding idea which took place in our mind when we came through different problems  in our daily  life. Every person  has faced vehicle breakdown problems . With ever increasing no. of vehicles and their problems we thought why not provide a interface for the mechanic and user to unite all those with same common motive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7772400" cy="3505200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idea is basically based on the simple theory of need and service</a:t>
            </a:r>
            <a:r>
              <a:rPr lang="en-IN" sz="2800" dirty="0" smtClean="0"/>
              <a:t>. There </a:t>
            </a:r>
            <a:r>
              <a:rPr lang="en-IN" sz="2800" dirty="0" smtClean="0"/>
              <a:t>is a common thinking if your vehicle breakdown you have to tow away or drag your vehicle to workshop or mechanic </a:t>
            </a:r>
            <a:r>
              <a:rPr lang="en-IN" sz="2800" dirty="0" smtClean="0"/>
              <a:t>shop </a:t>
            </a:r>
            <a:r>
              <a:rPr lang="en-IN" sz="2800" dirty="0" smtClean="0"/>
              <a:t>for </a:t>
            </a:r>
            <a:r>
              <a:rPr lang="en-IN" sz="2800" dirty="0" smtClean="0"/>
              <a:t>repair. But </a:t>
            </a:r>
            <a:r>
              <a:rPr lang="en-IN" sz="2800" dirty="0" smtClean="0"/>
              <a:t>what if you are struck on roads and there the problem comes into the </a:t>
            </a:r>
            <a:r>
              <a:rPr lang="en-IN" sz="2800" dirty="0" smtClean="0"/>
              <a:t>picture. You </a:t>
            </a:r>
            <a:r>
              <a:rPr lang="en-IN" sz="2800" dirty="0" smtClean="0"/>
              <a:t>have to either  wait  for help from other o locate yourself a nearby </a:t>
            </a:r>
            <a:r>
              <a:rPr lang="en-IN" sz="2800" dirty="0" smtClean="0"/>
              <a:t>mechanic . Since </a:t>
            </a:r>
            <a:r>
              <a:rPr lang="en-IN" sz="2800" dirty="0" smtClean="0"/>
              <a:t>this is a complete nuisance and if there as to a interface that can locate assistance for you nearby. That’s RAVeN.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-6927"/>
            <a:ext cx="7086600" cy="18288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+mn-lt"/>
              </a:rPr>
              <a:t>RAVeN :The App</a:t>
            </a:r>
            <a:r>
              <a:rPr lang="en-IN" dirty="0" smtClean="0">
                <a:latin typeface="+mn-lt"/>
              </a:rPr>
              <a:t/>
            </a:r>
            <a:br>
              <a:rPr lang="en-IN" dirty="0" smtClean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8208498" cy="5277728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IN" dirty="0" smtClean="0"/>
              <a:t>RAVeN is a simple android based application. With the presence of large amount of  users of android it makes android a suitable choice for developing this app.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/>
              <a:t>RAVeN is a simple user friendly app as it takes the problems and just 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838200"/>
            <a:ext cx="2309812" cy="410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6902" y="1371600"/>
            <a:ext cx="7979898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RAVeN takes problems from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6200"/>
            <a:ext cx="3128963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609600" y="685800"/>
            <a:ext cx="7086600" cy="1828800"/>
          </a:xfrm>
        </p:spPr>
        <p:txBody>
          <a:bodyPr/>
          <a:lstStyle/>
          <a:p>
            <a:pPr algn="ctr"/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7979898" cy="52777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After choosing vehicle he can choose his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2400"/>
            <a:ext cx="3214688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219</Words>
  <Application>Microsoft Office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RAVeN :The App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Lalit</dc:creator>
  <cp:lastModifiedBy>Vikrant</cp:lastModifiedBy>
  <cp:revision>31</cp:revision>
  <dcterms:created xsi:type="dcterms:W3CDTF">2006-08-16T00:00:00Z</dcterms:created>
  <dcterms:modified xsi:type="dcterms:W3CDTF">2016-03-05T12:45:42Z</dcterms:modified>
</cp:coreProperties>
</file>