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6FF7-138E-4F19-A2BD-C37E55AB7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512" y="1581665"/>
            <a:ext cx="6326661" cy="1927654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Alien Encounters Solid" panose="00000700000000000000" pitchFamily="2" charset="0"/>
              </a:rPr>
              <a:t>CACHE  POLICIES</a:t>
            </a:r>
          </a:p>
        </p:txBody>
      </p:sp>
    </p:spTree>
    <p:extLst>
      <p:ext uri="{BB962C8B-B14F-4D97-AF65-F5344CB8AC3E}">
        <p14:creationId xmlns:p14="http://schemas.microsoft.com/office/powerpoint/2010/main" val="71453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AADC-242A-444E-BC7E-5482A97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STM32 CACHE POLICIES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E2323-A20D-4274-931A-D28E8212F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33" y="2174790"/>
            <a:ext cx="8438798" cy="309090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CB34BA-1D6D-4596-82A0-5564C7CE86AF}"/>
              </a:ext>
            </a:extLst>
          </p:cNvPr>
          <p:cNvSpPr/>
          <p:nvPr/>
        </p:nvSpPr>
        <p:spPr>
          <a:xfrm>
            <a:off x="1079157" y="2174790"/>
            <a:ext cx="3641124" cy="37894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11709-EA06-47B1-BA06-D4865F2EC0BC}"/>
              </a:ext>
            </a:extLst>
          </p:cNvPr>
          <p:cNvSpPr/>
          <p:nvPr/>
        </p:nvSpPr>
        <p:spPr>
          <a:xfrm>
            <a:off x="1079157" y="3156178"/>
            <a:ext cx="3349968" cy="35537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155C0-29AF-47B3-985C-B694FED93AC4}"/>
              </a:ext>
            </a:extLst>
          </p:cNvPr>
          <p:cNvSpPr/>
          <p:nvPr/>
        </p:nvSpPr>
        <p:spPr>
          <a:xfrm>
            <a:off x="1079156" y="4113998"/>
            <a:ext cx="3965283" cy="37894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2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03A9-EC88-4822-B2A8-3D46F428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9450"/>
            <a:ext cx="10131425" cy="112446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ATTRIBUTES in CORTEX M7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4A18E-8AB2-4720-8827-24B70E038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106" y="1318053"/>
            <a:ext cx="6259788" cy="542049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4B0FEC-4B67-49A8-83E7-07966D0C4F45}"/>
              </a:ext>
            </a:extLst>
          </p:cNvPr>
          <p:cNvSpPr/>
          <p:nvPr/>
        </p:nvSpPr>
        <p:spPr>
          <a:xfrm>
            <a:off x="3220995" y="3080951"/>
            <a:ext cx="5692346" cy="4118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B3A0-322D-4360-A6C2-0DE85B77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What is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9E16-9452-41D6-9A23-274BD88A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urw-din"/>
              </a:rPr>
              <a:t>It’s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 a technique of storing a copy of data temporarily in rapidly accessible storage memory.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Cache stores most recently used words in small memory to increase the speed in which a data is accessed. </a:t>
            </a:r>
          </a:p>
          <a:p>
            <a:r>
              <a:rPr lang="en-US" sz="2800" dirty="0">
                <a:solidFill>
                  <a:srgbClr val="FFFFFF"/>
                </a:solidFill>
                <a:latin typeface="urw-din"/>
              </a:rPr>
              <a:t>2 Types -&gt; Instruction Cache and Data Cache</a:t>
            </a:r>
            <a:endParaRPr lang="en-US" sz="2800" b="0" i="0" dirty="0">
              <a:solidFill>
                <a:srgbClr val="FFFFFF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577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884A-AF89-4273-B5E2-B454619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Cache </a:t>
            </a:r>
            <a:r>
              <a:rPr lang="en-IN" b="1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HIT and </a:t>
            </a:r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3A76-C571-450C-9455-975E53F3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</a:rPr>
              <a:t>In case of WRITE, A </a:t>
            </a:r>
            <a:r>
              <a:rPr lang="en-US" sz="3200" b="1" dirty="0">
                <a:effectLst/>
              </a:rPr>
              <a:t>CACHE</a:t>
            </a:r>
            <a:r>
              <a:rPr lang="en-US" sz="3200" b="1" i="1" dirty="0">
                <a:effectLst/>
              </a:rPr>
              <a:t> </a:t>
            </a:r>
            <a:r>
              <a:rPr lang="en-US" sz="3200" b="1" dirty="0">
                <a:effectLst/>
              </a:rPr>
              <a:t>HIT</a:t>
            </a:r>
            <a:r>
              <a:rPr lang="en-US" sz="3200" b="1" i="0" dirty="0">
                <a:effectLst/>
              </a:rPr>
              <a:t> </a:t>
            </a:r>
            <a:r>
              <a:rPr lang="en-US" sz="3200" b="0" i="0" dirty="0">
                <a:effectLst/>
              </a:rPr>
              <a:t>occurs when the ADDRESS to be written is found in the cache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In case of READ, when the requested data can be found in a cache</a:t>
            </a:r>
            <a:endParaRPr lang="en-US" sz="3200" b="0" i="0" dirty="0">
              <a:effectLst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953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E874-1656-4B3F-87E8-FE7B4DE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DIRTY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C6C7-9DC9-4C4A-BFC0-D7E54D80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4703"/>
            <a:ext cx="10131425" cy="3896497"/>
          </a:xfrm>
        </p:spPr>
        <p:txBody>
          <a:bodyPr>
            <a:normAutofit/>
          </a:bodyPr>
          <a:lstStyle/>
          <a:p>
            <a:r>
              <a:rPr lang="en-IN" sz="2800" dirty="0"/>
              <a:t>This Bit indicates whether the Cache has been Modified (</a:t>
            </a:r>
            <a:r>
              <a:rPr lang="en-IN" sz="2800" b="1" dirty="0"/>
              <a:t>DIRTY</a:t>
            </a:r>
            <a:r>
              <a:rPr lang="en-IN" sz="2800" dirty="0"/>
              <a:t>) or not modified (</a:t>
            </a:r>
            <a:r>
              <a:rPr lang="en-IN" sz="2800" b="1" dirty="0"/>
              <a:t>CLEAN</a:t>
            </a:r>
            <a:r>
              <a:rPr lang="en-IN" sz="2800" dirty="0"/>
              <a:t>)</a:t>
            </a:r>
          </a:p>
          <a:p>
            <a:r>
              <a:rPr lang="en-IN" sz="2800" dirty="0"/>
              <a:t>Each cache Block contains a Dirty Bit</a:t>
            </a:r>
          </a:p>
          <a:p>
            <a:r>
              <a:rPr lang="en-IN" sz="2800" dirty="0"/>
              <a:t>Write to the Memory is only done, if the Dirty bit is set</a:t>
            </a:r>
          </a:p>
          <a:p>
            <a:r>
              <a:rPr lang="en-IN" sz="2800" dirty="0"/>
              <a:t>This reduces the write operations on the memory</a:t>
            </a:r>
          </a:p>
        </p:txBody>
      </p:sp>
    </p:spTree>
    <p:extLst>
      <p:ext uri="{BB962C8B-B14F-4D97-AF65-F5344CB8AC3E}">
        <p14:creationId xmlns:p14="http://schemas.microsoft.com/office/powerpoint/2010/main" val="30082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1FE-2EA4-4DB6-9C68-644C5111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CACHE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3E3-69D0-4CF1-8685-0CB6FDA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WRITE THROUGH</a:t>
            </a:r>
          </a:p>
          <a:p>
            <a:pPr>
              <a:lnSpc>
                <a:spcPct val="150000"/>
              </a:lnSpc>
            </a:pPr>
            <a:r>
              <a:rPr lang="en-IN" sz="3200" b="1" dirty="0"/>
              <a:t>WRITE BACK</a:t>
            </a:r>
          </a:p>
          <a:p>
            <a:pPr>
              <a:lnSpc>
                <a:spcPct val="150000"/>
              </a:lnSpc>
            </a:pPr>
            <a:r>
              <a:rPr lang="en-IN" sz="3200" b="1" dirty="0"/>
              <a:t>WRITE ALLOCATE</a:t>
            </a:r>
          </a:p>
          <a:p>
            <a:pPr>
              <a:lnSpc>
                <a:spcPct val="150000"/>
              </a:lnSpc>
            </a:pPr>
            <a:r>
              <a:rPr lang="en-IN" sz="3200" b="1" dirty="0"/>
              <a:t>READ ALLOCATE</a:t>
            </a:r>
          </a:p>
        </p:txBody>
      </p:sp>
    </p:spTree>
    <p:extLst>
      <p:ext uri="{BB962C8B-B14F-4D97-AF65-F5344CB8AC3E}">
        <p14:creationId xmlns:p14="http://schemas.microsoft.com/office/powerpoint/2010/main" val="15772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DECA-9F91-4DAD-A1A3-0737CBB2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WRITE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9E30-6F14-49FE-99CB-E4DCF2D9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306595"/>
            <a:ext cx="5336058" cy="37811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ata is </a:t>
            </a:r>
            <a:r>
              <a:rPr lang="en-US" sz="2400" i="0" dirty="0">
                <a:solidFill>
                  <a:srgbClr val="FFFFFF"/>
                </a:solidFill>
                <a:effectLst/>
              </a:rPr>
              <a:t>simultaneously updated to cache and memory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sed when there are no frequent writes to the cache</a:t>
            </a:r>
            <a:endParaRPr lang="en-US" sz="2400" i="0" dirty="0">
              <a:solidFill>
                <a:srgbClr val="FFFFFF"/>
              </a:solidFill>
              <a:effectLst/>
            </a:endParaRPr>
          </a:p>
          <a:p>
            <a:r>
              <a:rPr lang="en-US" sz="2400" dirty="0"/>
              <a:t>This is safer for the data coherency, but it requires more bus accesses</a:t>
            </a:r>
          </a:p>
          <a:p>
            <a:r>
              <a:rPr lang="en-US" sz="2400" dirty="0"/>
              <a:t>Causes Multiple access to the memory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CEC197-E2A5-40B8-8469-B967E07093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2043" y="-41569"/>
            <a:ext cx="5233882" cy="7051969"/>
          </a:xfrm>
        </p:spPr>
      </p:pic>
    </p:spTree>
    <p:extLst>
      <p:ext uri="{BB962C8B-B14F-4D97-AF65-F5344CB8AC3E}">
        <p14:creationId xmlns:p14="http://schemas.microsoft.com/office/powerpoint/2010/main" val="9548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AA7F-B6C0-49ED-AD75-E1F9991C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WRITE 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B37D-8DB9-4B00-8955-334A484F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sz="2800" dirty="0"/>
              <a:t>On HIT, it writes to the cache and sets the Dirty Bit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Memory can be updated Later, when the new data arrives in the cache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If there is MISS, then it Depends on WRITE ALLOCATE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AD08-4484-4719-AA6C-70BB7E83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rial Black" panose="020B0A04020102020204" pitchFamily="34" charset="0"/>
              </a:rPr>
              <a:t>WRITE ALLOCATE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3EE6-78BB-4EC3-9743-C09D7854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892" y="2206869"/>
            <a:ext cx="5270832" cy="37103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If there is a cache Miss in the Write Back</a:t>
            </a:r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Data is loaded from the memory into cache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Data is updated into the cache and dirty bit is set for the next cycle</a:t>
            </a:r>
          </a:p>
          <a:p>
            <a:r>
              <a:rPr lang="en-IN" sz="2400" dirty="0"/>
              <a:t>Write Back is mostly used with Write Allocate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5BE654-3CAB-4BD6-889E-EF16F7ED05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9568" y="-102654"/>
            <a:ext cx="5560540" cy="7126402"/>
          </a:xfrm>
        </p:spPr>
      </p:pic>
    </p:spTree>
    <p:extLst>
      <p:ext uri="{BB962C8B-B14F-4D97-AF65-F5344CB8AC3E}">
        <p14:creationId xmlns:p14="http://schemas.microsoft.com/office/powerpoint/2010/main" val="249593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BC22-41F4-4052-93F0-EBB49DF8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READ ALLOCATE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A6D56-BE17-4AA0-9917-E1DEC444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All cacheable locations on Cortex-M7 based MCUs are read allocate.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means that the data cache lines are allocated when a cache miss occurs, bringing 32 bytes of data from the main memory into the cache memory.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 a result, subsequent access to these memory locations will result in a cache hit condition, and the data is directly read from the cache memory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9622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{CAA77D00-DF36-4504-879F-30B3256A76FF}tf03457452</Template>
  <TotalTime>166</TotalTime>
  <Words>347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Alien Encounters Solid</vt:lpstr>
      <vt:lpstr>Arial</vt:lpstr>
      <vt:lpstr>Arial Black</vt:lpstr>
      <vt:lpstr>Calibri</vt:lpstr>
      <vt:lpstr>Calibri Light</vt:lpstr>
      <vt:lpstr>urw-din</vt:lpstr>
      <vt:lpstr>Celestial</vt:lpstr>
      <vt:lpstr>CACHE  POLICIES</vt:lpstr>
      <vt:lpstr>What is CACHE</vt:lpstr>
      <vt:lpstr>Cache HIT and miss</vt:lpstr>
      <vt:lpstr>DIRTY BIT</vt:lpstr>
      <vt:lpstr>CACHE POLICIES</vt:lpstr>
      <vt:lpstr>WRITE THROUGH</vt:lpstr>
      <vt:lpstr>WRITE BACK</vt:lpstr>
      <vt:lpstr>WRITE ALLOCATE</vt:lpstr>
      <vt:lpstr>READ ALLOCATE</vt:lpstr>
      <vt:lpstr>STM32 CACHE POLICIES</vt:lpstr>
      <vt:lpstr>ATTRIBUTES in CORTEX M7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 POLICIES</dc:title>
  <dc:creator>arun singh</dc:creator>
  <cp:lastModifiedBy>arun singh</cp:lastModifiedBy>
  <cp:revision>20</cp:revision>
  <dcterms:created xsi:type="dcterms:W3CDTF">2021-06-27T12:35:03Z</dcterms:created>
  <dcterms:modified xsi:type="dcterms:W3CDTF">2021-06-28T05:41:12Z</dcterms:modified>
</cp:coreProperties>
</file>