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7" r:id="rId4"/>
    <p:sldId id="266" r:id="rId5"/>
    <p:sldId id="258" r:id="rId6"/>
    <p:sldId id="259" r:id="rId7"/>
    <p:sldId id="269" r:id="rId8"/>
    <p:sldId id="264" r:id="rId9"/>
    <p:sldId id="270" r:id="rId10"/>
    <p:sldId id="263" r:id="rId11"/>
    <p:sldId id="265" r:id="rId12"/>
    <p:sldId id="271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7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06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6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8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71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2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6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5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9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7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0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51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1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88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9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5C1BE7-5BEA-4E89-9F02-0ECACC0EBAF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4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029-CF74-4EAB-A5E2-8C9C3254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328689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latin typeface="Arial Black" panose="020B0A04020102020204" pitchFamily="34" charset="0"/>
              </a:rPr>
              <a:t>MEMORY TYPES</a:t>
            </a:r>
            <a:br>
              <a:rPr lang="en-IN" b="1" dirty="0">
                <a:latin typeface="Arial Black" panose="020B0A04020102020204" pitchFamily="34" charset="0"/>
              </a:rPr>
            </a:b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</a:t>
            </a:r>
            <a:b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</a:br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27618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9049-40CF-4348-8274-EDF7A70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BUFFERABLE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81AC-A527-4188-A3C6-0CB06D35B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Instruction execution may continue before memory write is done</a:t>
            </a:r>
          </a:p>
          <a:p>
            <a:r>
              <a:rPr lang="en-IN" dirty="0"/>
              <a:t>Memory write is then finished from a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08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A606-87F8-4208-A27E-B9A494E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EXECUTABLE NEVER (XN)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F060-11DD-448A-A506-0F335A99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Should be set where the instructions are not supposed to be executed from</a:t>
            </a:r>
          </a:p>
          <a:p>
            <a:pPr>
              <a:lnSpc>
                <a:spcPct val="200000"/>
              </a:lnSpc>
            </a:pPr>
            <a:r>
              <a:rPr lang="en-IN" dirty="0"/>
              <a:t>If the instruction is executed from XN region, it causes </a:t>
            </a:r>
            <a:r>
              <a:rPr lang="en-IN" dirty="0" err="1"/>
              <a:t>hardfault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Speculative instruction fetch can be blocked</a:t>
            </a:r>
          </a:p>
        </p:txBody>
      </p:sp>
    </p:spTree>
    <p:extLst>
      <p:ext uri="{BB962C8B-B14F-4D97-AF65-F5344CB8AC3E}">
        <p14:creationId xmlns:p14="http://schemas.microsoft.com/office/powerpoint/2010/main" val="379166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DB6E-56C4-423A-9E9D-E7E2CA9E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Prevent Speculative access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2AA62-D6E8-4B9D-8201-589EC88F54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QSPI memory range</a:t>
            </a:r>
          </a:p>
          <a:p>
            <a:r>
              <a:rPr lang="en-IN" dirty="0"/>
              <a:t>QSPI set as flash</a:t>
            </a:r>
          </a:p>
          <a:p>
            <a:r>
              <a:rPr lang="en-IN" dirty="0"/>
              <a:t>Disabled instruction access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E4B5EA-EB74-49C3-95E5-7BF4FDEE4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418" y="3078394"/>
            <a:ext cx="6095196" cy="17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9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D584E-3F3F-4A22-BB63-833EA867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94" y="2863058"/>
            <a:ext cx="7056732" cy="240050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5EEB7F-323B-4B24-A362-0FD25535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8633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D235-AE38-4604-A129-BB732813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MPU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E9841-6926-4219-8ED6-DC4ECAE64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02" y="2570548"/>
            <a:ext cx="7152882" cy="3739635"/>
          </a:xfrm>
        </p:spPr>
      </p:pic>
    </p:spTree>
    <p:extLst>
      <p:ext uri="{BB962C8B-B14F-4D97-AF65-F5344CB8AC3E}">
        <p14:creationId xmlns:p14="http://schemas.microsoft.com/office/powerpoint/2010/main" val="215082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FBBF-9C0B-44FD-94E6-392C246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MEMORY TYPES in CORTEX M7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2996-88AB-43EF-B6D6-FA295319F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NORMAL MEMORY</a:t>
            </a:r>
          </a:p>
          <a:p>
            <a:pPr>
              <a:lnSpc>
                <a:spcPct val="150000"/>
              </a:lnSpc>
            </a:pPr>
            <a:r>
              <a:rPr lang="en-IN" b="1" dirty="0"/>
              <a:t>DEVICE MEMORY</a:t>
            </a:r>
          </a:p>
          <a:p>
            <a:pPr>
              <a:lnSpc>
                <a:spcPct val="150000"/>
              </a:lnSpc>
            </a:pPr>
            <a:r>
              <a:rPr lang="en-IN" b="1" dirty="0"/>
              <a:t>STRONGLY ORDERED 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67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B79F8-4D44-43E6-9904-2D5644B94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82" y="261354"/>
            <a:ext cx="8541426" cy="24635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D2F115-F078-47EE-9A8E-7C0223AD5E10}"/>
              </a:ext>
            </a:extLst>
          </p:cNvPr>
          <p:cNvSpPr txBox="1">
            <a:spLocks/>
          </p:cNvSpPr>
          <p:nvPr/>
        </p:nvSpPr>
        <p:spPr>
          <a:xfrm>
            <a:off x="1207282" y="2933014"/>
            <a:ext cx="8825659" cy="34163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/>
              <a:t>Normal memory is good for code execution</a:t>
            </a:r>
          </a:p>
          <a:p>
            <a:pPr>
              <a:lnSpc>
                <a:spcPct val="150000"/>
              </a:lnSpc>
            </a:pPr>
            <a:r>
              <a:rPr lang="en-IN" dirty="0"/>
              <a:t>It allows the speculative access</a:t>
            </a:r>
          </a:p>
          <a:p>
            <a:pPr>
              <a:lnSpc>
                <a:spcPct val="150000"/>
              </a:lnSpc>
            </a:pPr>
            <a:r>
              <a:rPr lang="en-IN" dirty="0"/>
              <a:t>No speculative access in strongly ordered and device memories</a:t>
            </a:r>
          </a:p>
          <a:p>
            <a:pPr>
              <a:lnSpc>
                <a:spcPct val="150000"/>
              </a:lnSpc>
            </a:pPr>
            <a:r>
              <a:rPr lang="en-IN" dirty="0"/>
              <a:t>CPU waits for the end of instruction before performing another one</a:t>
            </a:r>
          </a:p>
          <a:p>
            <a:pPr>
              <a:lnSpc>
                <a:spcPct val="150000"/>
              </a:lnSpc>
            </a:pPr>
            <a:r>
              <a:rPr lang="en-IN" dirty="0"/>
              <a:t>Each write needs to be visible for device, </a:t>
            </a:r>
            <a:r>
              <a:rPr lang="en-IN" dirty="0" err="1"/>
              <a:t>eg</a:t>
            </a:r>
            <a:r>
              <a:rPr lang="en-IN" dirty="0"/>
              <a:t>- external NAND</a:t>
            </a:r>
          </a:p>
          <a:p>
            <a:pPr>
              <a:lnSpc>
                <a:spcPct val="150000"/>
              </a:lnSpc>
            </a:pPr>
            <a:r>
              <a:rPr lang="en-IN" dirty="0"/>
              <a:t>Device memory is used for microcontroller Registers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46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222D6-4309-405D-8BEE-5EA0883C64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1" y="129751"/>
            <a:ext cx="7834184" cy="6598498"/>
          </a:xfrm>
        </p:spPr>
      </p:pic>
    </p:spTree>
    <p:extLst>
      <p:ext uri="{BB962C8B-B14F-4D97-AF65-F5344CB8AC3E}">
        <p14:creationId xmlns:p14="http://schemas.microsoft.com/office/powerpoint/2010/main" val="54364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DA4B-1F6C-42DC-B305-3466B0A6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36AC-3A32-4094-8609-B208F5E2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32454"/>
            <a:ext cx="4269259" cy="394450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320000"/>
              </a:lnSpc>
            </a:pPr>
            <a:r>
              <a:rPr lang="en-IN" sz="7200" b="1" dirty="0"/>
              <a:t>SHAREABILITY</a:t>
            </a:r>
          </a:p>
          <a:p>
            <a:pPr>
              <a:lnSpc>
                <a:spcPct val="220000"/>
              </a:lnSpc>
            </a:pPr>
            <a:r>
              <a:rPr lang="en-IN" sz="7200" b="1" dirty="0"/>
              <a:t>CACHEABILITY</a:t>
            </a:r>
          </a:p>
          <a:p>
            <a:pPr>
              <a:lnSpc>
                <a:spcPct val="320000"/>
              </a:lnSpc>
            </a:pPr>
            <a:r>
              <a:rPr lang="en-IN" sz="7200" b="1" dirty="0"/>
              <a:t>BUFFERABLILITY</a:t>
            </a:r>
          </a:p>
          <a:p>
            <a:pPr>
              <a:lnSpc>
                <a:spcPct val="320000"/>
              </a:lnSpc>
            </a:pPr>
            <a:r>
              <a:rPr lang="en-IN" sz="7200" b="1" dirty="0"/>
              <a:t>EXECUTABLE NEVER (XN)</a:t>
            </a:r>
            <a:br>
              <a:rPr lang="en-IN" dirty="0"/>
            </a:br>
            <a:endParaRPr lang="en-IN" dirty="0"/>
          </a:p>
          <a:p>
            <a:pPr>
              <a:lnSpc>
                <a:spcPct val="320000"/>
              </a:lnSpc>
            </a:pPr>
            <a:endParaRPr lang="en-IN" dirty="0"/>
          </a:p>
          <a:p>
            <a:pPr marL="0" indent="0">
              <a:lnSpc>
                <a:spcPct val="320000"/>
              </a:lnSpc>
              <a:buNone/>
            </a:pPr>
            <a:endParaRPr lang="en-IN" dirty="0"/>
          </a:p>
          <a:p>
            <a:pPr marL="0" indent="0">
              <a:lnSpc>
                <a:spcPct val="32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49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BAD8-70A1-4376-90DC-F1DD4508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SHAREABLE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511F-4A30-438E-92CA-1E6D52F5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Shareable Region means multiple masters can access the memory</a:t>
            </a:r>
          </a:p>
          <a:p>
            <a:pPr>
              <a:lnSpc>
                <a:spcPct val="100000"/>
              </a:lnSpc>
            </a:pPr>
            <a:r>
              <a:rPr lang="en-IN" dirty="0"/>
              <a:t>For example, CPU and DMA accessing some region</a:t>
            </a:r>
          </a:p>
          <a:p>
            <a:pPr>
              <a:lnSpc>
                <a:spcPct val="100000"/>
              </a:lnSpc>
            </a:pPr>
            <a:r>
              <a:rPr lang="en-IN" dirty="0"/>
              <a:t>Strongly ordered memory is always shareable</a:t>
            </a:r>
          </a:p>
          <a:p>
            <a:pPr>
              <a:lnSpc>
                <a:spcPct val="100000"/>
              </a:lnSpc>
            </a:pPr>
            <a:r>
              <a:rPr lang="en-IN" dirty="0"/>
              <a:t>If some area Is cacheable and shareable, Data cache can’t be used</a:t>
            </a:r>
          </a:p>
          <a:p>
            <a:pPr>
              <a:lnSpc>
                <a:spcPct val="100000"/>
              </a:lnSpc>
            </a:pPr>
            <a:r>
              <a:rPr lang="en-IN" dirty="0"/>
              <a:t>Instruction cache can be used though</a:t>
            </a:r>
          </a:p>
        </p:txBody>
      </p:sp>
    </p:spTree>
    <p:extLst>
      <p:ext uri="{BB962C8B-B14F-4D97-AF65-F5344CB8AC3E}">
        <p14:creationId xmlns:p14="http://schemas.microsoft.com/office/powerpoint/2010/main" val="263696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6146-3559-4A30-95C1-D1C9D129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EXAMPLE for SHAREABLE REGION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58706-2530-4AFC-8019-7AEABFFC61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Ethernet DMA Descriptors for Tx and Rx</a:t>
            </a:r>
          </a:p>
          <a:p>
            <a:r>
              <a:rPr lang="en-IN" dirty="0"/>
              <a:t>256 Bytes of shareable region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3A3591-F395-480C-968E-754A9CC461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1890" y="3486665"/>
            <a:ext cx="5578524" cy="1598283"/>
          </a:xfrm>
        </p:spPr>
      </p:pic>
    </p:spTree>
    <p:extLst>
      <p:ext uri="{BB962C8B-B14F-4D97-AF65-F5344CB8AC3E}">
        <p14:creationId xmlns:p14="http://schemas.microsoft.com/office/powerpoint/2010/main" val="91005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D2F8-1A54-4016-9D4B-C776B83A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CACHEABLE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56CC-C7CA-44B4-8BF3-0B4DA258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Where the cache can be used, i.e. instruction and data cache</a:t>
            </a:r>
          </a:p>
          <a:p>
            <a:r>
              <a:rPr lang="en-IN" dirty="0"/>
              <a:t>Should be disabled for synchronisation between 2 masters </a:t>
            </a:r>
          </a:p>
          <a:p>
            <a:r>
              <a:rPr lang="en-IN" dirty="0"/>
              <a:t>Will see more during the Cache policies</a:t>
            </a:r>
          </a:p>
        </p:txBody>
      </p:sp>
    </p:spTree>
    <p:extLst>
      <p:ext uri="{BB962C8B-B14F-4D97-AF65-F5344CB8AC3E}">
        <p14:creationId xmlns:p14="http://schemas.microsoft.com/office/powerpoint/2010/main" val="281633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79BA-8BA8-4296-BACD-45DEF852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Example for Disabling Cache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AC2DB-FCF4-4574-B009-27BFF56F6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Rx Buffer is at 0x20010000</a:t>
            </a:r>
          </a:p>
          <a:p>
            <a:r>
              <a:rPr lang="en-IN" dirty="0"/>
              <a:t>DMA tries to copy data to RX Buffer</a:t>
            </a:r>
          </a:p>
          <a:p>
            <a:r>
              <a:rPr lang="en-IN" dirty="0"/>
              <a:t>Disable </a:t>
            </a:r>
            <a:r>
              <a:rPr lang="en-IN" dirty="0" err="1"/>
              <a:t>Cacheability</a:t>
            </a:r>
            <a:r>
              <a:rPr lang="en-IN" dirty="0"/>
              <a:t> for data synchronisation</a:t>
            </a:r>
          </a:p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05E41F-6D5F-4963-8389-F7D521FC97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3295136"/>
            <a:ext cx="5785482" cy="2237590"/>
          </a:xfrm>
        </p:spPr>
      </p:pic>
    </p:spTree>
    <p:extLst>
      <p:ext uri="{BB962C8B-B14F-4D97-AF65-F5344CB8AC3E}">
        <p14:creationId xmlns:p14="http://schemas.microsoft.com/office/powerpoint/2010/main" val="141138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8500" advTm="11250"/>
    </mc:Choice>
    <mc:Fallback>
      <p:transition spd="slow" advTm="1125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218</TotalTime>
  <Words>267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Century Gothic</vt:lpstr>
      <vt:lpstr>Wingdings 3</vt:lpstr>
      <vt:lpstr>Ion Boardroom</vt:lpstr>
      <vt:lpstr>MEMORY TYPES and  ATTRIBUTES</vt:lpstr>
      <vt:lpstr>MEMORY TYPES in CORTEX M7</vt:lpstr>
      <vt:lpstr>PowerPoint Presentation</vt:lpstr>
      <vt:lpstr>PowerPoint Presentation</vt:lpstr>
      <vt:lpstr>ATTRIBUTES</vt:lpstr>
      <vt:lpstr>SHAREABLE REGION</vt:lpstr>
      <vt:lpstr>EXAMPLE for SHAREABLE REGION</vt:lpstr>
      <vt:lpstr>CACHEABLE REGION</vt:lpstr>
      <vt:lpstr>Example for Disabling Cache</vt:lpstr>
      <vt:lpstr>BUFFERABLE REGION</vt:lpstr>
      <vt:lpstr>EXECUTABLE NEVER (XN)</vt:lpstr>
      <vt:lpstr>Prevent Speculative access</vt:lpstr>
      <vt:lpstr>Things to remember</vt:lpstr>
      <vt:lpstr>MPU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THE  MPU</dc:title>
  <dc:creator>arun singh</dc:creator>
  <cp:lastModifiedBy>arun singh</cp:lastModifiedBy>
  <cp:revision>40</cp:revision>
  <dcterms:created xsi:type="dcterms:W3CDTF">2021-06-22T19:38:53Z</dcterms:created>
  <dcterms:modified xsi:type="dcterms:W3CDTF">2021-06-27T05:44:26Z</dcterms:modified>
</cp:coreProperties>
</file>