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05" d="100"/>
          <a:sy n="105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27370-AA51-D7C8-8F5F-1A4E223E6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1CFB8B-3359-8FC9-FBD0-AEC0F6974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7EC2FA-68A4-C4F9-CB94-57DDEA2D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5A1B8-772E-B02D-FC4D-B68C5964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21519-2E90-1C54-7EE8-7DA4CAEA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51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C3DA0-2B4B-C870-AA93-E34A2BDD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FAA179-D7FE-6D9A-BBCE-6D9F470FC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8C1131-35A0-D957-EF54-E26E42B1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B7F0A-E5B6-2076-0BD4-4BF31C41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109119-5D68-98A3-2C8A-EAFDD29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96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E17E68-B3B3-D1BF-7B51-4BFAC4085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F77F8-0089-B87C-92B6-541B4298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E343B-5B1E-EC4D-D389-A037E802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F07829-0EA1-A2C6-CF4A-6581D160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8C4D6F-794D-9295-EA77-6C71518D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21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1D1DC-16A4-D951-F1F5-35FDB74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6F803-9F92-9DDE-A56D-99864C69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2278F-92DE-487B-12A4-148680DD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28C9F-B3D0-D1C7-E2AA-90A52F0F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218585-1874-C38C-2583-E4E4468B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63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6FE80-16D0-DF55-FB12-2382B039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5DC798-710B-F07D-CB93-693F86B5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096FD8-7581-6B2C-6AAB-7DAF2BDF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358328-B707-5DA5-7197-586265EE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EE6AF-68A5-E7F9-7795-24E3B02A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4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3545E-D7BA-A8A1-581F-0CE206D6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4F8C3-E122-920B-5EB4-DB345046C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6F73C0-E615-8D8C-FF6C-72335C5D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ACA9F0-0C54-9101-5A7E-7704BDD4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2483D-B741-2765-F268-ABBD7FB0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BB098E-DEEC-C659-177D-90010810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9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C27F6-762E-E9A4-7305-D834EBFE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2ACF9-D89E-5FF5-B9E1-377AAB71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61CC07-8BC0-3256-792A-C7D0F827A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39DFDB-3EFD-FEFE-334B-AC4BA435B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510491-F86E-E08E-D858-AD8F1D98A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00047B-BF25-AB99-E38D-A121D88C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E17113-DB46-C051-3966-9BA9D5E2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2823CE-EB89-5339-83C0-FB2C69A7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76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60CB4-BD16-683B-51D2-A94CE39F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800A23-07B6-6E66-FF56-A2E81C9E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20B13F-7908-B593-0356-3744C072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7CC8E9-C55F-59D8-76FA-8B8BDF1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8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0CDA7B-C4D4-AA06-27DB-74E14E9B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621182-322B-7325-5960-57E79784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77D0D4-9443-0443-BAA2-B280C28C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9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443EF-16C4-3171-5AC2-48A9A181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30754-5485-801C-A30A-B1C00048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E6DC6A-8AD1-394C-3478-6E8999A7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E03FC4-D646-BD73-AE76-E2D883BD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FCE1FD-79A3-082A-136E-32C63D37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03AF2E-3906-24B3-518B-1F46C589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59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6A173-C0FC-C135-A621-D432A481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A50D6B-65F1-0BC0-1F7B-84AA466C5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E43F5-4C61-20FF-4558-27287D10D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E2C3BB-8CAB-31DC-ABFD-B4403DBB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C42C-0A21-D44F-AA66-6D2EB08C0493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F2E13-4CD0-F87F-D4FF-A529CF7C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46FE47-0DAC-A15B-5AA3-C6A6EDD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3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8FBD05-3A9E-6C41-BD30-622B8FD9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550938-2992-7FE3-FC88-9B0C1ADC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85421-65CD-1817-8860-1FAB62E00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4C42C-0A21-D44F-AA66-6D2EB08C0493}" type="datetimeFigureOut">
              <a:rPr lang="de-DE" smtClean="0"/>
              <a:t>03.11.2024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D7907D-3A60-2AFA-BDE5-4A00264CF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8F5BB2-DA99-54FE-6546-7F77C6F45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B5B0A-7EC1-3B45-8737-8222E7D97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0D042-6DFD-1775-00E3-4E0E07BBB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Verkehrssimulation nach Großveranstaltungen </a:t>
            </a:r>
            <a:br>
              <a:rPr lang="de-DE" sz="3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de-DE" sz="3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– Barclays Arena Hamburg (SOHH) –</a:t>
            </a:r>
            <a:r>
              <a:rPr lang="de-DE" sz="3600" b="1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9A3C5D-F193-C2D6-670B-9BA9C9CA6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79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Simon Schwarzkopf, Patrick Scheinert, Niklas Dikkafa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587566-F359-78CE-31CC-F1CFCFDD79D9}"/>
              </a:ext>
            </a:extLst>
          </p:cNvPr>
          <p:cNvSpPr txBox="1"/>
          <p:nvPr/>
        </p:nvSpPr>
        <p:spPr>
          <a:xfrm>
            <a:off x="2941065" y="4535308"/>
            <a:ext cx="6309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 &amp; Geoinformatik</a:t>
            </a:r>
          </a:p>
          <a:p>
            <a:pPr algn="ctr">
              <a:lnSpc>
                <a:spcPct val="100000"/>
              </a:lnSpc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WiSe24/25</a:t>
            </a:r>
          </a:p>
          <a:p>
            <a:pPr algn="ctr"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Betreuer: Prof. Dr. Thomas Clemen</a:t>
            </a:r>
          </a:p>
          <a:p>
            <a:pPr algn="ctr">
              <a:lnSpc>
                <a:spcPct val="100000"/>
              </a:lnSpc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chschule für Angewandte Wissenschaften (HAW) Hamburg</a:t>
            </a: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EB5032-8441-CCCA-96E2-280491713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3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5B7C8-3A55-8C45-FC06-352E6CF5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 und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EBCFD-E1D9-B8F1-9A30-F5701563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Ziel</a:t>
            </a:r>
            <a:r>
              <a:rPr lang="de-DE" dirty="0"/>
              <a:t>: Simulation des multimodalen Verkehrsflusses (Auto, Bus, Fahrrad, Fußgänger) nach Konzerten</a:t>
            </a:r>
          </a:p>
          <a:p>
            <a:r>
              <a:rPr lang="de-DE" b="1" dirty="0"/>
              <a:t>Grund</a:t>
            </a:r>
            <a:r>
              <a:rPr lang="de-DE" dirty="0"/>
              <a:t>: Regelmäßige Engpässe beim Verlassen des Geländes</a:t>
            </a:r>
          </a:p>
          <a:p>
            <a:r>
              <a:rPr lang="de-DE" b="1" dirty="0"/>
              <a:t>Identifikation und Analyse</a:t>
            </a:r>
            <a:r>
              <a:rPr lang="de-DE" dirty="0"/>
              <a:t> </a:t>
            </a:r>
            <a:r>
              <a:rPr lang="de-DE" b="1" dirty="0"/>
              <a:t>von Engpässen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E19567-69E6-35E3-A827-1901F9546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907C2-436F-5795-140D-4DAA8CDF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Barclays Arena und Parkplätze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0C2D8B-DD19-23CA-A101-4EC4A4D5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Parkplatzkapazitäten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GRAU: 350 Fahrzeuge &amp; teilt sich mit BLAU 2 Ausfahrten</a:t>
            </a:r>
          </a:p>
          <a:p>
            <a:pPr lvl="1"/>
            <a:r>
              <a:rPr lang="de-DE" dirty="0"/>
              <a:t>BLAU: 275 Fahrzeuge &amp; teilt sich mit GRAU 2 Ausfahrten</a:t>
            </a:r>
          </a:p>
          <a:p>
            <a:pPr lvl="1"/>
            <a:r>
              <a:rPr lang="de-DE" dirty="0"/>
              <a:t>ROT: 1.400 Fahrzeuge &amp; ca. 2 Ausfahrten </a:t>
            </a:r>
          </a:p>
          <a:p>
            <a:pPr lvl="1"/>
            <a:r>
              <a:rPr lang="de-DE" dirty="0"/>
              <a:t>GELB: 350 Fahrzeuge &amp; 1 Ausfahrt nähe der Bushaltestelle „Am Volkspark“</a:t>
            </a:r>
          </a:p>
          <a:p>
            <a:pPr lvl="1"/>
            <a:r>
              <a:rPr lang="de-DE" dirty="0" err="1"/>
              <a:t>WEIß</a:t>
            </a:r>
            <a:r>
              <a:rPr lang="de-DE" dirty="0"/>
              <a:t>: 860 Fahrzeuge &amp; selbe Ausfahrt wie GELB</a:t>
            </a:r>
          </a:p>
          <a:p>
            <a:r>
              <a:rPr lang="de-DE" dirty="0"/>
              <a:t>Insgesamt: </a:t>
            </a:r>
            <a:r>
              <a:rPr lang="de-DE" b="1" dirty="0"/>
              <a:t>ca. 3.235 Parkplätze</a:t>
            </a:r>
          </a:p>
          <a:p>
            <a:r>
              <a:rPr lang="de-DE" dirty="0"/>
              <a:t>Hoher Fahrzeugverkehr nach Konzerten, da viele Besucher die Arena mit dem Auto verlassen</a:t>
            </a:r>
          </a:p>
          <a:p>
            <a:r>
              <a:rPr lang="de-DE" dirty="0"/>
              <a:t>Ziel: Analyse der Parkplatzauslastung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4D7096-CDEB-B000-E752-8F154FF03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3DABF-0284-C9F5-12D8-C3E34CB6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Grobe Schätzung der Wartezeit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F4AC4-1953-1A27-0F24-01C4E7AF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Annahme</a:t>
            </a:r>
            <a:r>
              <a:rPr lang="de-DE" dirty="0"/>
              <a:t>: Durchschnittlich verlassen ca. 2,5 Autos pro Minute die Parkplätze in Spitzenzeiten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Kapazität Parkplätze</a:t>
            </a:r>
            <a:r>
              <a:rPr lang="de-DE" dirty="0"/>
              <a:t>: 3.235 Autos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Errechnete Wartezeit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Gesamt: 3.235 Autos ÷ 2,5 Autos pro Minute ÷ 5 Parkplätze ÷ 5 nutzbare Ausfahrten ÷ Puffer 1,5 ≈ </a:t>
            </a:r>
            <a:r>
              <a:rPr lang="de-DE" b="1" dirty="0"/>
              <a:t>34,5 Minuten Wartezeit</a:t>
            </a:r>
          </a:p>
          <a:p>
            <a:pPr lvl="1"/>
            <a:r>
              <a:rPr lang="de-DE" dirty="0"/>
              <a:t>Puffer: z.B. </a:t>
            </a:r>
            <a:r>
              <a:rPr lang="de-DE" dirty="0" err="1"/>
              <a:t>Besucher:innen</a:t>
            </a:r>
            <a:r>
              <a:rPr lang="de-DE" dirty="0"/>
              <a:t>, die früher oder später als das Ende der Veranstaltung das Gelände verlassen</a:t>
            </a:r>
          </a:p>
          <a:p>
            <a:r>
              <a:rPr lang="de-DE" dirty="0"/>
              <a:t>Simulation soll helfen, solche Engpässe zu identifizieren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49BF54-B730-6530-7A16-BD717AA31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3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607E2-CD44-BC41-F7C3-AF420CE2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Szenario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b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Interaktive Bewegungs- und Verkehrsströme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1D161-7A9F-9CBE-78E9-4C8FEA1D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Multimodale Bewegungen (Auto, Bus, Fahrrad, Fußgänger) beim Verlassen der Arena</a:t>
            </a:r>
          </a:p>
          <a:p>
            <a:r>
              <a:rPr lang="de-DE" dirty="0"/>
              <a:t>Agenten bewegen sich zu Parkplätzen, Bushaltestellen, Fahrradparkplatz – interaktive Beobachtung möglich</a:t>
            </a:r>
          </a:p>
          <a:p>
            <a:r>
              <a:rPr lang="de-DE" dirty="0"/>
              <a:t>Agenten verlassen früher die Arena, um dem Verkehr zu entkommen oder bleiben länger auf dem Gelände (z.B.: Socializing, Essen &amp; Trinken, Merchandise)</a:t>
            </a:r>
          </a:p>
          <a:p>
            <a:r>
              <a:rPr lang="de-DE" dirty="0"/>
              <a:t>Ziel: Beobachtung und Identifikation von Engpässen durch unterschiedliche Transportmittel</a:t>
            </a:r>
          </a:p>
          <a:p>
            <a:pPr lvl="1"/>
            <a:r>
              <a:rPr lang="de-DE" dirty="0"/>
              <a:t>Engpässe entstehen hauptsächlich für Autos und Busse</a:t>
            </a:r>
          </a:p>
          <a:p>
            <a:pPr lvl="1"/>
            <a:r>
              <a:rPr lang="de-DE" dirty="0"/>
              <a:t>Wenn Zeit reicht: Menschen überqueren Straßen </a:t>
            </a:r>
            <a:r>
              <a:rPr lang="de-DE" dirty="0">
                <a:sym typeface="Wingdings" pitchFamily="2" charset="2"/>
              </a:rPr>
              <a:t> Autos müssen warten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C76694-3797-5B1A-A1B1-A36D68068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4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7E92-8DD0-45E6-DB8C-D527E1B9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Meilenstein: </a:t>
            </a:r>
            <a:br>
              <a:rPr lang="de-DE" dirty="0"/>
            </a:br>
            <a:r>
              <a:rPr lang="de-DE" dirty="0"/>
              <a:t>Grundlegende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C6BAF-161C-A804-7410-E808B4D34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3489" cy="4351338"/>
          </a:xfrm>
        </p:spPr>
        <p:txBody>
          <a:bodyPr/>
          <a:lstStyle/>
          <a:p>
            <a:r>
              <a:rPr lang="de-DE" dirty="0"/>
              <a:t>Darstellung des Geländes und Umgebung der Barclays Arena</a:t>
            </a:r>
          </a:p>
          <a:p>
            <a:r>
              <a:rPr lang="de-DE" dirty="0"/>
              <a:t>Sichtbare Agentenbewegungen auf Straßen und Gehwegen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62DA49-F6A8-EEEF-93F6-2B0E2B4A9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  <p:pic>
        <p:nvPicPr>
          <p:cNvPr id="6" name="Grafik 5" descr="Ein Bild, das Karte, Screenshot enthält.&#10;&#10;Automatisch generierte Beschreibung">
            <a:extLst>
              <a:ext uri="{FF2B5EF4-FFF2-40B4-BE49-F238E27FC236}">
                <a16:creationId xmlns:a16="http://schemas.microsoft.com/office/drawing/2014/main" id="{B68E5E14-05C6-0DE4-72E9-379887DBF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24" y="1825625"/>
            <a:ext cx="5957683" cy="42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893B-A2AC-BFB1-A14A-652CAAF3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Meilenstein: </a:t>
            </a:r>
            <a:br>
              <a:rPr lang="de-DE" dirty="0"/>
            </a:br>
            <a:r>
              <a:rPr lang="de-DE" dirty="0"/>
              <a:t>Grundlegende Simulation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03DEDD-3A53-595A-C3DE-3C46C1D3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  <p:pic>
        <p:nvPicPr>
          <p:cNvPr id="7" name="Grafik 6" descr="Ein Bild, das Karte, Text, Atlas, Plan enthält.&#10;&#10;Automatisch generierte Beschreibung">
            <a:extLst>
              <a:ext uri="{FF2B5EF4-FFF2-40B4-BE49-F238E27FC236}">
                <a16:creationId xmlns:a16="http://schemas.microsoft.com/office/drawing/2014/main" id="{035279E0-72C2-7422-DB32-8E47065C1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257" y="1836063"/>
            <a:ext cx="9525485" cy="44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C22AC-E566-21F6-9108-102A2F00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Nächster Meilenstein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71E45-9D0D-91BD-47B4-96AA6786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Fokus auf 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exemplarische Multimodalität mit ÖPNV</a:t>
            </a:r>
            <a:endParaRPr lang="de-DE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/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Einführung einer 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Visitor-Klasse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marL="285750" indent="-285750"/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Ziel: </a:t>
            </a:r>
            <a:r>
              <a:rPr lang="de-DE" dirty="0"/>
              <a:t>Verhaltensmuster und erste Bewegungen von ÖPNV-Nutzern nach Konzertende</a:t>
            </a:r>
            <a:endParaRPr lang="de-DE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/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Grundlage für Erweiterung auf weitere Transportmittel und Besuchertypen im nächsten Meilenstein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4B7057-B422-E8C4-E99B-E5F6ECE4C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53" y="219750"/>
            <a:ext cx="2799250" cy="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7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-webkit-standard</vt:lpstr>
      <vt:lpstr>Wingdings</vt:lpstr>
      <vt:lpstr>Office</vt:lpstr>
      <vt:lpstr>Verkehrssimulation nach Großveranstaltungen  – Barclays Arena Hamburg (SOHH) – </vt:lpstr>
      <vt:lpstr>Projektziel und Motivation</vt:lpstr>
      <vt:lpstr>Barclays Arena und Parkplätze</vt:lpstr>
      <vt:lpstr>Grobe Schätzung der Wartezeit</vt:lpstr>
      <vt:lpstr>Szenario:  Interaktive Bewegungs- und Verkehrsströme</vt:lpstr>
      <vt:lpstr>Erster Meilenstein:  Grundlegende Simulation</vt:lpstr>
      <vt:lpstr>Erster Meilenstein:  Grundlegende Simulation</vt:lpstr>
      <vt:lpstr>Nächster Meilenstein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Dikkafa, Niklas</dc:creator>
  <cp:lastModifiedBy>Scheinert, Patrick</cp:lastModifiedBy>
  <cp:revision>2</cp:revision>
  <dcterms:created xsi:type="dcterms:W3CDTF">2024-10-31T11:33:46Z</dcterms:created>
  <dcterms:modified xsi:type="dcterms:W3CDTF">2024-11-03T17:20:22Z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2024-10-31T15:15:21Z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2c6cac8d-ab61-47b3-8209-4df2e46aefbc</vt:lpwstr>
  </property>
  <property fmtid="{D5CDD505-2E9C-101B-9397-08002B2CF9AE}" pid="7" name="MSIP_Label_defa4170-0d19-0005-0004-bc88714345d2_ActionId">
    <vt:lpwstr>ee1dffc7-e37f-4946-85e2-a1f0c0327a1e</vt:lpwstr>
  </property>
  <property fmtid="{D5CDD505-2E9C-101B-9397-08002B2CF9AE}" pid="8" name="MSIP_Label_defa4170-0d19-0005-0004-bc88714345d2_ContentBits">
    <vt:lpwstr>0</vt:lpwstr>
  </property>
</Properties>
</file>