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006C"/>
    <a:srgbClr val="DB13D1"/>
    <a:srgbClr val="BF5C2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11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3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07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360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CCA90A-E8F9-445E-BBA2-906B0BB596B2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7602F0-9386-45C4-AD98-67175A1AC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2123" y="240146"/>
            <a:ext cx="6570565" cy="653471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/>
              <a:t>ФГАОУ «Севастопольский государственный университет»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621370" y="1607125"/>
            <a:ext cx="7232070" cy="2974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КУРСОВАЯ РАБОТА ПО ДИСЦИПЛЕНИЕ ИНФОРМАТИКА И ПРОГРАММИРОВАНИЕ</a:t>
            </a:r>
          </a:p>
          <a:p>
            <a:pPr algn="ctr"/>
            <a:r>
              <a:rPr lang="ru-RU" sz="2400" b="1" dirty="0" smtClean="0">
                <a:solidFill>
                  <a:srgbClr val="33CC33"/>
                </a:solidFill>
              </a:rPr>
              <a:t> 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НА ТЕМУ: «ПРОГРАММА </a:t>
            </a:r>
            <a:r>
              <a:rPr lang="ru-RU" sz="2400" dirty="0" smtClean="0"/>
              <a:t>РАСЧЁТА СРЕДНЕГО ПРОЦЕНТА ВРЕМЕНИ ЦЕНТРАЛЬНОГО ПРОЦЕССОРА ПО ВСЕМ </a:t>
            </a:r>
            <a:r>
              <a:rPr lang="ru-RU" sz="2400" dirty="0" smtClean="0"/>
              <a:t>ЗАДАНИЯ»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693892" y="4969162"/>
            <a:ext cx="4096326" cy="919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 smtClean="0"/>
              <a:t>Выполнил:</a:t>
            </a:r>
          </a:p>
          <a:p>
            <a:pPr algn="r"/>
            <a:r>
              <a:rPr lang="ru-RU" sz="1800" dirty="0" smtClean="0"/>
              <a:t>Ст. группы ПИ/б-18-1-о</a:t>
            </a:r>
          </a:p>
          <a:p>
            <a:pPr algn="r"/>
            <a:r>
              <a:rPr lang="ru-RU" sz="1800" dirty="0" err="1" smtClean="0"/>
              <a:t>Шведенко</a:t>
            </a:r>
            <a:r>
              <a:rPr lang="ru-RU" sz="1800" dirty="0" smtClean="0"/>
              <a:t> Александр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61" y="240146"/>
            <a:ext cx="646857" cy="6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/>
              <a:t>Редактирование поля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3809" y="1828800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поля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3"/>
          <a:srcRect t="2869" r="1229"/>
          <a:stretch/>
        </p:blipFill>
        <p:spPr bwMode="auto">
          <a:xfrm>
            <a:off x="1435333" y="1828800"/>
            <a:ext cx="824818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7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Сортировка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t="2869" r="1229"/>
          <a:stretch/>
        </p:blipFill>
        <p:spPr bwMode="auto">
          <a:xfrm>
            <a:off x="1435333" y="1828800"/>
            <a:ext cx="824818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69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Autofit/>
          </a:bodyPr>
          <a:lstStyle/>
          <a:p>
            <a:r>
              <a:rPr lang="ru-RU" sz="3600" dirty="0"/>
              <a:t>Изменение </a:t>
            </a:r>
            <a:r>
              <a:rPr lang="ru-RU" sz="3600" dirty="0" smtClean="0"/>
              <a:t>количества </a:t>
            </a:r>
            <a:r>
              <a:rPr lang="ru-RU" sz="3600" dirty="0"/>
              <a:t>выводимых пользователей на одной странице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t="2869" r="1229"/>
          <a:stretch/>
        </p:blipFill>
        <p:spPr bwMode="auto">
          <a:xfrm>
            <a:off x="1435333" y="1828800"/>
            <a:ext cx="824818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115" y="265955"/>
            <a:ext cx="8519437" cy="841577"/>
          </a:xfrm>
        </p:spPr>
        <p:txBody>
          <a:bodyPr>
            <a:noAutofit/>
          </a:bodyPr>
          <a:lstStyle/>
          <a:p>
            <a:r>
              <a:rPr lang="ru-RU" sz="4000" dirty="0" smtClean="0"/>
              <a:t>Поиск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3"/>
          <a:srcRect t="2869" r="1229"/>
          <a:stretch/>
        </p:blipFill>
        <p:spPr bwMode="auto">
          <a:xfrm>
            <a:off x="1075115" y="1275684"/>
            <a:ext cx="6985693" cy="3685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/>
          <a:srcRect t="3887" r="1229" b="57242"/>
          <a:stretch/>
        </p:blipFill>
        <p:spPr bwMode="auto">
          <a:xfrm>
            <a:off x="3079406" y="3905133"/>
            <a:ext cx="7665110" cy="16182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6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115" y="265955"/>
            <a:ext cx="8519437" cy="841577"/>
          </a:xfrm>
        </p:spPr>
        <p:txBody>
          <a:bodyPr>
            <a:noAutofit/>
          </a:bodyPr>
          <a:lstStyle/>
          <a:p>
            <a:r>
              <a:rPr lang="ru-RU" sz="4000" dirty="0" smtClean="0"/>
              <a:t>Сохранение в текущий файл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l="35825" t="28200" r="35268" b="22234"/>
          <a:stretch/>
        </p:blipFill>
        <p:spPr bwMode="auto">
          <a:xfrm>
            <a:off x="3288145" y="1773381"/>
            <a:ext cx="4405746" cy="3980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74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115" y="265955"/>
            <a:ext cx="8519437" cy="841577"/>
          </a:xfrm>
        </p:spPr>
        <p:txBody>
          <a:bodyPr>
            <a:noAutofit/>
          </a:bodyPr>
          <a:lstStyle/>
          <a:p>
            <a:r>
              <a:rPr lang="ru-RU" sz="4000" dirty="0" smtClean="0"/>
              <a:t>Сохранение в другой файл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idx="1"/>
          </p:nvPr>
        </p:nvPicPr>
        <p:blipFill rotWithShape="1">
          <a:blip r:embed="rId3"/>
          <a:srcRect t="3108" r="1229"/>
          <a:stretch/>
        </p:blipFill>
        <p:spPr bwMode="auto">
          <a:xfrm>
            <a:off x="1075115" y="1505528"/>
            <a:ext cx="826853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04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1818" y="0"/>
            <a:ext cx="11730182" cy="6857999"/>
          </a:xfrm>
        </p:spPr>
        <p:txBody>
          <a:bodyPr anchor="ctr">
            <a:no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216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9692640" cy="84157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ЦЕЛИ </a:t>
            </a:r>
            <a:r>
              <a:rPr lang="ru-RU" sz="4000" dirty="0" smtClean="0"/>
              <a:t>ПРОЕКТА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04291"/>
            <a:ext cx="8595360" cy="4351337"/>
          </a:xfrm>
        </p:spPr>
        <p:txBody>
          <a:bodyPr/>
          <a:lstStyle/>
          <a:p>
            <a:r>
              <a:rPr lang="ru-RU" dirty="0" smtClean="0"/>
              <a:t>Систематизация и закрепление знаний полученных на первом курсе</a:t>
            </a:r>
          </a:p>
          <a:p>
            <a:r>
              <a:rPr lang="ru-RU" dirty="0" smtClean="0"/>
              <a:t>Разработка базы данных</a:t>
            </a:r>
          </a:p>
          <a:p>
            <a:r>
              <a:rPr lang="ru-RU" dirty="0" smtClean="0"/>
              <a:t>Закрепление знаний по процедурному программированию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9692640" cy="84157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0429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Даны сведения о времени выполнения заданий на ЭВМ. </a:t>
            </a:r>
            <a:r>
              <a:rPr lang="ru-RU" dirty="0"/>
              <a:t>Получить процент процессорного времени по каждому заданию, а также суммы по видам времени по всем заданиям и средний процент времени центрального процессора по всем заданиям.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ОБОСОНВАНИЕ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04291"/>
            <a:ext cx="8595360" cy="4351337"/>
          </a:xfrm>
        </p:spPr>
        <p:txBody>
          <a:bodyPr/>
          <a:lstStyle/>
          <a:p>
            <a:r>
              <a:rPr lang="ru-RU" dirty="0" smtClean="0"/>
              <a:t>Язык высокого программирования </a:t>
            </a:r>
            <a:r>
              <a:rPr lang="en-US" dirty="0" smtClean="0"/>
              <a:t>C++</a:t>
            </a:r>
          </a:p>
          <a:p>
            <a:r>
              <a:rPr lang="en-US" dirty="0" smtClean="0"/>
              <a:t>Visual Studio</a:t>
            </a:r>
            <a:r>
              <a:rPr lang="ru-RU" dirty="0" smtClean="0"/>
              <a:t> – программное обеспечение с помощью которого можно разрабатывать консольные и графические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программы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3"/>
          <a:srcRect t="3108" r="1486"/>
          <a:stretch/>
        </p:blipFill>
        <p:spPr bwMode="auto">
          <a:xfrm>
            <a:off x="1435918" y="2005013"/>
            <a:ext cx="8247014" cy="43513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36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Основное меню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idx="1"/>
          </p:nvPr>
        </p:nvPicPr>
        <p:blipFill rotWithShape="1">
          <a:blip r:embed="rId3"/>
          <a:srcRect t="3587" r="1357"/>
          <a:stretch/>
        </p:blipFill>
        <p:spPr bwMode="auto">
          <a:xfrm>
            <a:off x="1410004" y="1828800"/>
            <a:ext cx="829884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34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142" y="397161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t="3686" r="1101"/>
          <a:stretch/>
        </p:blipFill>
        <p:spPr bwMode="auto">
          <a:xfrm>
            <a:off x="1089142" y="1542473"/>
            <a:ext cx="8655222" cy="447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67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Печать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idx="1"/>
          </p:nvPr>
        </p:nvPicPr>
        <p:blipFill rotWithShape="1">
          <a:blip r:embed="rId3"/>
          <a:srcRect t="2869" r="1101"/>
          <a:stretch/>
        </p:blipFill>
        <p:spPr bwMode="auto">
          <a:xfrm>
            <a:off x="1429988" y="1828800"/>
            <a:ext cx="825887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00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14398"/>
            <a:ext cx="8519437" cy="841577"/>
          </a:xfrm>
        </p:spPr>
        <p:txBody>
          <a:bodyPr>
            <a:normAutofit/>
          </a:bodyPr>
          <a:lstStyle/>
          <a:p>
            <a:r>
              <a:rPr lang="ru-RU" dirty="0" smtClean="0"/>
              <a:t>Горячие клавиши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66" y="265955"/>
            <a:ext cx="646857" cy="6484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t="3348" r="1486"/>
          <a:stretch/>
        </p:blipFill>
        <p:spPr bwMode="auto">
          <a:xfrm>
            <a:off x="1425678" y="1828800"/>
            <a:ext cx="826749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82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358</TotalTime>
  <Words>151</Words>
  <Application>Microsoft Office PowerPoint</Application>
  <PresentationFormat>Широкоэкранный</PresentationFormat>
  <Paragraphs>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ФГАОУ «Севастопольский государственный университет»</vt:lpstr>
      <vt:lpstr>ЦЕЛИ ПРОЕКТА</vt:lpstr>
      <vt:lpstr>ПОСТАНОВКА ЗАДАЧИ</vt:lpstr>
      <vt:lpstr>ОБОСОНВАНИЕ СРЕДСТВ РАЗРАБОТКИ</vt:lpstr>
      <vt:lpstr>Запуск программы</vt:lpstr>
      <vt:lpstr>Основное меню</vt:lpstr>
      <vt:lpstr>Ввод данных</vt:lpstr>
      <vt:lpstr>Печать данных</vt:lpstr>
      <vt:lpstr>Горячие клавиши</vt:lpstr>
      <vt:lpstr>Редактирование поля</vt:lpstr>
      <vt:lpstr>Удаление поля</vt:lpstr>
      <vt:lpstr>Сортировка данных</vt:lpstr>
      <vt:lpstr>Изменение количества выводимых пользователей на одной странице</vt:lpstr>
      <vt:lpstr>Поиск</vt:lpstr>
      <vt:lpstr>Сохранение в текущий файл</vt:lpstr>
      <vt:lpstr>Сохранение в другой файл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Shvedenko</dc:creator>
  <cp:lastModifiedBy>Alexandr Shvedenko</cp:lastModifiedBy>
  <cp:revision>17</cp:revision>
  <dcterms:created xsi:type="dcterms:W3CDTF">2019-12-16T07:14:46Z</dcterms:created>
  <dcterms:modified xsi:type="dcterms:W3CDTF">2019-12-16T20:18:59Z</dcterms:modified>
</cp:coreProperties>
</file>