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54022" r="0" b="3789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4306385"/>
            <a:ext cx="12249243" cy="598061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 rot="0">
            <a:off x="989325" y="-1934218"/>
            <a:ext cx="39375" cy="12481207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2284452" y="4773653"/>
            <a:ext cx="7979819" cy="5046078"/>
            <a:chOff x="0" y="0"/>
            <a:chExt cx="10639759" cy="672810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14300"/>
              <a:ext cx="10639759" cy="4897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50"/>
                </a:lnSpc>
              </a:pPr>
              <a:r>
                <a:rPr lang="en-US" sz="5000">
                  <a:solidFill>
                    <a:srgbClr val="1B1B1B"/>
                  </a:solidFill>
                  <a:latin typeface="Roboto Bold"/>
                </a:rPr>
                <a:t>Исследование технологических процессов получения и подготовки картографического материала к вводу в ГИС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440844"/>
              <a:ext cx="7986804" cy="12872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51"/>
                </a:lnSpc>
                <a:spcBef>
                  <a:spcPct val="0"/>
                </a:spcBef>
              </a:pPr>
              <a:r>
                <a:rPr lang="en-US" sz="2822">
                  <a:solidFill>
                    <a:srgbClr val="1B1B1B"/>
                  </a:solidFill>
                  <a:latin typeface="Roboto"/>
                </a:rPr>
                <a:t>Подготовил: ст. гр. ПИ/б-18-1-о Шведенко Александр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>
            <a:alphaModFix amt="19999"/>
          </a:blip>
          <a:srcRect l="0" t="28906" r="0" b="28906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03397" y="1097605"/>
            <a:ext cx="12481207" cy="7480323"/>
            <a:chOff x="0" y="0"/>
            <a:chExt cx="16641609" cy="997376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89827" y="-9525"/>
              <a:ext cx="15661955" cy="16220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>
                  <a:solidFill>
                    <a:srgbClr val="1B1B1B"/>
                  </a:solidFill>
                  <a:latin typeface="Roboto Bold"/>
                </a:rPr>
                <a:t>Цель работы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889653" y="3686876"/>
              <a:ext cx="12862304" cy="49129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3000">
                  <a:solidFill>
                    <a:srgbClr val="1B1B1B"/>
                  </a:solidFill>
                  <a:latin typeface="Roboto"/>
                </a:rPr>
                <a:t>Формирование практических навыков по получению и подготовке картографического материала к загрузке в геоинформационную систему; - изучение технологического процесса выгрузки данных с картографических сервисов средствами программной системы SASPlanet.</a:t>
              </a:r>
            </a:p>
            <a:p>
              <a:pPr algn="ctr">
                <a:lnSpc>
                  <a:spcPts val="4200"/>
                </a:lnSpc>
                <a:spcBef>
                  <a:spcPct val="0"/>
                </a:spcBef>
              </a:pPr>
            </a:p>
          </p:txBody>
        </p:sp>
        <p:sp>
          <p:nvSpPr>
            <p:cNvPr name="AutoShape 5" id="5"/>
            <p:cNvSpPr/>
            <p:nvPr/>
          </p:nvSpPr>
          <p:spPr>
            <a:xfrm rot="5400000">
              <a:off x="8294555" y="-5956795"/>
              <a:ext cx="52499" cy="16641609"/>
            </a:xfrm>
            <a:prstGeom prst="rect">
              <a:avLst/>
            </a:prstGeom>
            <a:solidFill>
              <a:srgbClr val="1B1B1B"/>
            </a:solidFill>
          </p:spPr>
        </p:sp>
        <p:sp>
          <p:nvSpPr>
            <p:cNvPr name="AutoShape 6" id="6"/>
            <p:cNvSpPr/>
            <p:nvPr/>
          </p:nvSpPr>
          <p:spPr>
            <a:xfrm rot="5400000">
              <a:off x="8294555" y="1626710"/>
              <a:ext cx="52499" cy="16641609"/>
            </a:xfrm>
            <a:prstGeom prst="rect">
              <a:avLst/>
            </a:prstGeom>
            <a:solidFill>
              <a:srgbClr val="1B1B1B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100000">
            <a:off x="16953540" y="8992984"/>
            <a:ext cx="110345" cy="110168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8700" y="-1106628"/>
            <a:ext cx="39375" cy="12481207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416719" y="1216490"/>
            <a:ext cx="5657850" cy="565785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33350" r="-33350" t="0" b="-2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213431" y="1216490"/>
            <a:ext cx="5657850" cy="565785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-37479" r="-37479" t="0" b="-2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416719" y="7222660"/>
            <a:ext cx="4655199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Roboto Bold"/>
              </a:rPr>
              <a:t>Вариант задания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13431" y="7445331"/>
            <a:ext cx="4250022" cy="1548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Roboto"/>
              </a:rPr>
              <a:t>Требовалось найти Пензенскую область и Ненецкий АО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114800" y="629869"/>
            <a:ext cx="10058400" cy="5657779"/>
            <a:chOff x="0" y="0"/>
            <a:chExt cx="11289030" cy="635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l="-1180" r="-1169" t="0" b="19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38258" y="7085106"/>
            <a:ext cx="6390366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Roboto Bold"/>
              </a:rPr>
              <a:t>Загрузка данных с карт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60343" y="7189800"/>
            <a:ext cx="7364027" cy="206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Roboto"/>
              </a:rPr>
              <a:t>Для выгрузки данных требовалось выделить область и в появившемся окне выбрать масштаб и нажать на кнопку «Начать»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868783" y="557608"/>
            <a:ext cx="10058400" cy="5657779"/>
            <a:chOff x="0" y="0"/>
            <a:chExt cx="11289030" cy="6350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l="0" r="11" t="-5440" b="-542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38258" y="7085106"/>
            <a:ext cx="6390366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Roboto Bold"/>
              </a:rPr>
              <a:t>Склеивание тайлов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60343" y="7189800"/>
            <a:ext cx="7364027" cy="206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Roboto"/>
              </a:rPr>
              <a:t>Чтобы склеить тайлы необходимо перейти на вкладку "Склеить", выбрать название для файла, указать масштаб и нажать на кнопку "Начать"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441744" y="7429500"/>
            <a:ext cx="619246" cy="619246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2177898" y="446616"/>
            <a:ext cx="5657850" cy="565785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-5566" r="-5566" t="0" b="-2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208435" y="446616"/>
            <a:ext cx="5657850" cy="565785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4"/>
              <a:stretch>
                <a:fillRect l="-24553" r="-91673" t="-17134" b="-4493"/>
              </a:stretch>
            </a:blip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458757" y="8585109"/>
            <a:ext cx="585221" cy="58522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98237" y="7362825"/>
            <a:ext cx="7364027" cy="1029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Roboto"/>
              </a:rPr>
              <a:t>Калькулятор солнца и калькулятор луны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38258" y="7085106"/>
            <a:ext cx="6390366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Roboto Bold"/>
              </a:rPr>
              <a:t>Дополнительные возможности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98237" y="8660349"/>
            <a:ext cx="2064182" cy="509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Roboto"/>
              </a:rPr>
              <a:t>Линейка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28906" r="0" b="28906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28700"/>
            <a:ext cx="16230600" cy="82296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4799157" y="1754708"/>
            <a:ext cx="8689685" cy="6777584"/>
            <a:chOff x="0" y="0"/>
            <a:chExt cx="11586247" cy="903677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41028" y="-9525"/>
              <a:ext cx="10904191" cy="7168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77"/>
                </a:lnSpc>
              </a:pPr>
              <a:r>
                <a:rPr lang="en-US" sz="3481">
                  <a:solidFill>
                    <a:srgbClr val="1B1B1B"/>
                  </a:solidFill>
                  <a:latin typeface="Roboto Bold"/>
                </a:rPr>
                <a:t>Вывод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315617" y="2111844"/>
              <a:ext cx="8955013" cy="5882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924"/>
                </a:lnSpc>
              </a:pPr>
              <a:r>
                <a:rPr lang="en-US" sz="2088">
                  <a:solidFill>
                    <a:srgbClr val="1B1B1B"/>
                  </a:solidFill>
                  <a:latin typeface="Roboto"/>
                </a:rPr>
                <a:t>В ходе данной лабораторной работы была изучена программа SASPlanet, а также сформированы практические навыки по получению и подготовке картографического материала к загрузке в геоинформационную систему. С помощью программы SASPlanet мы можем просматривать карты с разных сервисов, а также выгружать эти карты на компьютер с требуемым масштабом. Кроме этого были усовершенствованы географические знания путём поиска Пензенской области и Ненецкого АО на карте России.</a:t>
              </a:r>
            </a:p>
            <a:p>
              <a:pPr>
                <a:lnSpc>
                  <a:spcPts val="2924"/>
                </a:lnSpc>
                <a:spcBef>
                  <a:spcPct val="0"/>
                </a:spcBef>
              </a:pPr>
            </a:p>
          </p:txBody>
        </p:sp>
        <p:sp>
          <p:nvSpPr>
            <p:cNvPr name="AutoShape 6" id="6"/>
            <p:cNvSpPr/>
            <p:nvPr/>
          </p:nvSpPr>
          <p:spPr>
            <a:xfrm rot="5400000">
              <a:off x="5774848" y="-4515006"/>
              <a:ext cx="36551" cy="11586247"/>
            </a:xfrm>
            <a:prstGeom prst="rect">
              <a:avLst/>
            </a:prstGeom>
            <a:solidFill>
              <a:srgbClr val="1B1B1B"/>
            </a:solidFill>
          </p:spPr>
        </p:sp>
        <p:sp>
          <p:nvSpPr>
            <p:cNvPr name="AutoShape 7" id="7"/>
            <p:cNvSpPr/>
            <p:nvPr/>
          </p:nvSpPr>
          <p:spPr>
            <a:xfrm rot="5400000">
              <a:off x="5774848" y="3225380"/>
              <a:ext cx="36551" cy="11586247"/>
            </a:xfrm>
            <a:prstGeom prst="rect">
              <a:avLst/>
            </a:prstGeom>
            <a:solidFill>
              <a:srgbClr val="1B1B1B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28906" r="0" b="28906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28700"/>
            <a:ext cx="162306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857988" y="4103896"/>
            <a:ext cx="8381525" cy="195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7"/>
              </a:lnSpc>
              <a:spcBef>
                <a:spcPct val="0"/>
              </a:spcBef>
            </a:pPr>
            <a:r>
              <a:rPr lang="en-US" sz="5583">
                <a:solidFill>
                  <a:srgbClr val="1B1B1B"/>
                </a:solidFill>
                <a:latin typeface="Roboto Bold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DAEYzodsnuQ</dc:identifier>
  <dcterms:modified xsi:type="dcterms:W3CDTF">2011-08-01T06:04:30Z</dcterms:modified>
  <cp:revision>1</cp:revision>
  <dc:title>GIS_LR2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1953052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