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2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HK Grotesk Bold" charset="1" panose="00000800000000000000"/>
      <p:regular r:id="rId10"/>
    </p:embeddedFont>
    <p:embeddedFont>
      <p:font typeface="HK Grotesk Bold Italics" charset="1" panose="0000080000000000000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slides/slide1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8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440847" y="-1536815"/>
            <a:ext cx="13406306" cy="13360629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2976133" y="3466059"/>
            <a:ext cx="12335733" cy="3345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200"/>
              </a:lnSpc>
            </a:pPr>
            <a:r>
              <a:rPr lang="en-US" sz="11000" u="sng">
                <a:solidFill>
                  <a:srgbClr val="FFFFFF"/>
                </a:solidFill>
                <a:latin typeface="HK Grotesk Bold Bold"/>
              </a:rPr>
              <a:t>СПАСИБО ЗА ВНИМАНИЕ!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981268"/>
            <a:ext cx="510482" cy="3885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2500">
                <a:solidFill>
                  <a:srgbClr val="FFFFFF"/>
                </a:solidFill>
                <a:latin typeface="HK Grotesk Bold Bold"/>
              </a:rPr>
              <a:t>08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DAEYSrJvAM8</dc:identifier>
  <dcterms:modified xsi:type="dcterms:W3CDTF">2011-08-01T06:04:30Z</dcterms:modified>
  <cp:revision>1</cp:revision>
  <dc:title>ГИС_Лаб1</dc:title>
</cp:coreProperties>
</file>