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8b4405359_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88b4405359_6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8b4405359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88b4405359_6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8b44053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88b440535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8b440535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88b4405359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b440535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b440535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8b4405359_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88b4405359_6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8b440535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8b440535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8b4405359_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88b4405359_6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8b4405359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8b4405359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8b440535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8b440535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8b442f2c2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8b442f2c2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8b442f2c2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8b442f2c2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8b442f2c2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8b442f2c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8b442f2c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8b442f2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8b4405359_6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88b4405359_6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85346" y="1572048"/>
            <a:ext cx="77652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685346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7885508" y="4412456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tul236/case_study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773750" y="698850"/>
            <a:ext cx="5596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"/>
              <a:t>IDA CASE STUDY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rPr lang="en"/>
              <a:t>Asset Management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196452" y="2660009"/>
            <a:ext cx="675109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None/>
            </a:pPr>
            <a:r>
              <a:t/>
            </a:r>
            <a:endParaRPr sz="65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800"/>
              <a:t>Batch 2</a:t>
            </a:r>
            <a:endParaRPr sz="1000"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500"/>
              <a:t>Sidharth Bansal</a:t>
            </a:r>
            <a:endParaRPr sz="700"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500"/>
              <a:t>Pagidala Saketh Reddy</a:t>
            </a:r>
            <a:endParaRPr sz="700"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500"/>
              <a:t>Atul Pardhi</a:t>
            </a:r>
            <a:endParaRPr b="1" sz="1500"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500"/>
              <a:t>Gowree Manohar</a:t>
            </a:r>
            <a:endParaRPr sz="700"/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 sz="1500"/>
              <a:t>Utkarsh Dwivedi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685350" y="1294700"/>
            <a:ext cx="57402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Q2) Which are the most valuable fields in Denmark's portfolio?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0" y="1387325"/>
            <a:ext cx="8455792" cy="30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384050" y="1334450"/>
            <a:ext cx="6495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Q3) Which Locations will see the largest investments in oil and gas in 2023?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500"/>
            <a:ext cx="8839198" cy="304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402100" y="1254925"/>
            <a:ext cx="7264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Q4) What is the production of crude oil in Denmark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over the next decade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425"/>
            <a:ext cx="8839200" cy="315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for code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685346" y="1620798"/>
            <a:ext cx="7765200" cy="2771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Atul236/case_study4 (github.com)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685350" y="457200"/>
            <a:ext cx="7765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685350" y="1056000"/>
            <a:ext cx="77652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b="1" lang="en" sz="4900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1)Lots of datasets to handle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2)Data contained numbers in scientific notation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3)Understanding the data was tough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4)Handling all the null values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b="1" lang="en" sz="4900">
                <a:latin typeface="Calibri"/>
                <a:ea typeface="Calibri"/>
                <a:cs typeface="Calibri"/>
                <a:sym typeface="Calibri"/>
              </a:rPr>
              <a:t>Learnings</a:t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1)Implemented </a:t>
            </a: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different aggregation functions to answer the questions.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2)Cleaned large dataset with multiple null values and converted numbers in scientific notation to decimal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3)Implemented connection between azure blob storage,  databricks and powerbi in azure datafactory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4)Visualized information in power bi using different charts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5)Used multiple spark functions to clean and transform the data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rPr lang="en" sz="4900">
                <a:latin typeface="Calibri"/>
                <a:ea typeface="Calibri"/>
                <a:cs typeface="Calibri"/>
                <a:sym typeface="Calibri"/>
              </a:rPr>
              <a:t>6)Collaborated with team members to deliver the project within the stipulated time.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30612"/>
              <a:buNone/>
            </a:pPr>
            <a:r>
              <a:t/>
            </a:r>
            <a:endParaRPr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11538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2175000" y="1842600"/>
            <a:ext cx="4794000" cy="145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85346" y="457201"/>
            <a:ext cx="7765321" cy="68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85346" y="1145098"/>
            <a:ext cx="7765322" cy="31983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In the dynamic landscape of the global upstream oil and gas industry, understanding the historical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trends and future projections is essential for informed decision-making and strategic planning. Despite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the vast amount of data available through UCube Global, there remains a need to harness its potential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to address critical challenges and opportunities within the sector. This case study aims to delve into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the complexities of the industry by leveraging the UCube database to analyze production, economics,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costs, revenues, and valuation of over 80,000 assets across more than 3,500 companies. The goal is to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uncover insights that can drive macro analyses, inform market strategies, aid in company valuation,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facilitate business development, and shed light on the oil service industry's market dynamics. By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conducting a thorough analysis of the historical and projected E&amp;P activities from 1900 to 2100, this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15384"/>
              <a:buNone/>
            </a:pPr>
            <a:r>
              <a:rPr lang="en"/>
              <a:t>study seeks to provide actionable recommendations and strategic direction to stakeholders aiming to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ct val="115384"/>
              <a:buNone/>
            </a:pPr>
            <a:r>
              <a:rPr lang="en"/>
              <a:t>navigate the ever-evolving landscape of the oil and gas sector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689396" y="2723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 in ADF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00" y="1328200"/>
            <a:ext cx="6182391" cy="38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Execution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75" y="1341050"/>
            <a:ext cx="7359251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75" y="1452000"/>
            <a:ext cx="7412476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800" y="1590225"/>
            <a:ext cx="7197225" cy="33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Curated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50" y="1646875"/>
            <a:ext cx="7286175" cy="3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685349" y="457200"/>
            <a:ext cx="6594000" cy="58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from databricks to BI</a:t>
            </a:r>
            <a:endParaRPr/>
          </a:p>
        </p:txBody>
      </p:sp>
      <p:pic>
        <p:nvPicPr>
          <p:cNvPr descr="image"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50" y="1379625"/>
            <a:ext cx="4059401" cy="34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 rotWithShape="1">
          <a:blip r:embed="rId4">
            <a:alphaModFix/>
          </a:blip>
          <a:srcRect b="22474" l="14425" r="27193" t="0"/>
          <a:stretch/>
        </p:blipFill>
        <p:spPr>
          <a:xfrm>
            <a:off x="0" y="1379625"/>
            <a:ext cx="4871650" cy="35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685346" y="457200"/>
            <a:ext cx="77652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"/>
              <a:t>DASHBOARDS BUILT ON POWER BI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685350" y="1387500"/>
            <a:ext cx="5103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Q1) How much crude oil will be produced in Denmark?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" y="1924200"/>
            <a:ext cx="8510991" cy="30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