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96" r:id="rId6"/>
    <p:sldId id="397" r:id="rId7"/>
    <p:sldId id="398" r:id="rId8"/>
    <p:sldId id="399" r:id="rId9"/>
    <p:sldId id="400" r:id="rId10"/>
    <p:sldId id="401" r:id="rId11"/>
    <p:sldId id="4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38" d="100"/>
          <a:sy n="38" d="100"/>
        </p:scale>
        <p:origin x="56" y="86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3146" y="1064948"/>
            <a:ext cx="3863974" cy="3436449"/>
          </a:xfrm>
        </p:spPr>
        <p:txBody>
          <a:bodyPr anchor="b" anchorCtr="0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Custom IDA</a:t>
            </a:r>
            <a:br>
              <a:rPr lang="en-US" dirty="0"/>
            </a:br>
            <a:r>
              <a:rPr lang="en-US" dirty="0"/>
              <a:t>Azure SQL</a:t>
            </a:r>
            <a:br>
              <a:rPr lang="en-US" dirty="0"/>
            </a:br>
            <a:r>
              <a:rPr lang="en-US" sz="3100" dirty="0"/>
              <a:t>Sidharth Bansal</a:t>
            </a:r>
            <a:br>
              <a:rPr lang="en-US" sz="3100" dirty="0"/>
            </a:br>
            <a:r>
              <a:rPr lang="en-US" sz="3100" dirty="0"/>
              <a:t>Employee Id : 655314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F183-9537-8EF2-49B1-198C6316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</a:t>
            </a:r>
            <a:br>
              <a:rPr lang="en-US" dirty="0"/>
            </a:br>
            <a:r>
              <a:rPr lang="en-US" sz="2800" dirty="0"/>
              <a:t>28</a:t>
            </a:r>
            <a:r>
              <a:rPr lang="en-US" sz="2800" baseline="30000" dirty="0"/>
              <a:t>th</a:t>
            </a:r>
            <a:r>
              <a:rPr lang="en-US" sz="2800" dirty="0"/>
              <a:t>  August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300C8-D21B-B2B6-AE73-FD0F4B0B1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D4CDC-045A-25BA-4C74-0DAD487D65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Basics of SQL</a:t>
            </a:r>
          </a:p>
          <a:p>
            <a:r>
              <a:rPr lang="en-US" dirty="0"/>
              <a:t>12 Codd’s Rule</a:t>
            </a:r>
          </a:p>
          <a:p>
            <a:r>
              <a:rPr lang="en-US" dirty="0"/>
              <a:t>Practical Application of Codd’s Rule</a:t>
            </a:r>
          </a:p>
          <a:p>
            <a:r>
              <a:rPr lang="en-US" dirty="0"/>
              <a:t>Attributes and types in SQL</a:t>
            </a:r>
          </a:p>
          <a:p>
            <a:r>
              <a:rPr lang="en-US" dirty="0"/>
              <a:t>Entities and Types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0372C-910B-3101-AA8A-C9C78A4AB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8951A-D71D-C792-4C44-552AFE5153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Explanation of DDL,DML,DQL,DCL and TCL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Er diagrams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76009-D5FB-ECFC-30E0-E19D6C23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5F8C2-5D17-4433-8C4A-32A706B6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1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6A0FD-36CA-4947-63B4-C5F3476E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C3399-BB92-FAFD-8272-ACBE5DF5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75B089-F4E5-2E5E-B85A-FCF58B967D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7" y="380097"/>
            <a:ext cx="9889066" cy="5915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817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485C-5542-BB95-08ED-D287DF90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  <a:br>
              <a:rPr lang="en-US" dirty="0"/>
            </a:br>
            <a:r>
              <a:rPr lang="en-US" sz="2800" dirty="0"/>
              <a:t>29</a:t>
            </a:r>
            <a:r>
              <a:rPr lang="en-US" sz="2800" baseline="30000" dirty="0"/>
              <a:t>th</a:t>
            </a:r>
            <a:r>
              <a:rPr lang="en-US" sz="2800" dirty="0"/>
              <a:t> August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5D99F-5F79-F74B-0CF4-D600DC8AE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65715-F607-7D42-7448-0149D9926E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Definition of Datawarehouse</a:t>
            </a:r>
          </a:p>
          <a:p>
            <a:r>
              <a:rPr lang="en-US" dirty="0"/>
              <a:t>Difference between Datawarehouse and Database</a:t>
            </a:r>
          </a:p>
          <a:p>
            <a:r>
              <a:rPr lang="en-US" dirty="0"/>
              <a:t>Advantages of using Datawarehouse</a:t>
            </a:r>
          </a:p>
          <a:p>
            <a:r>
              <a:rPr lang="en-US" dirty="0"/>
              <a:t>Introduction of RCD,SCD and UCD</a:t>
            </a:r>
          </a:p>
          <a:p>
            <a:r>
              <a:rPr lang="en-US" dirty="0"/>
              <a:t>Dimension Table hands on creation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BADB4-A2AC-725A-8FFD-8ACC29D4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3EFF8-D8BE-6CE3-6809-2428292ABC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Hands on SCD1,SCD2 and SCD3</a:t>
            </a:r>
          </a:p>
          <a:p>
            <a:r>
              <a:rPr lang="en-US" dirty="0"/>
              <a:t>Big Data 7 V’s </a:t>
            </a:r>
          </a:p>
          <a:p>
            <a:r>
              <a:rPr lang="en-US" dirty="0"/>
              <a:t>Challenges of Big Data</a:t>
            </a:r>
          </a:p>
          <a:p>
            <a:r>
              <a:rPr lang="en-US" dirty="0"/>
              <a:t>Big Data Architecture</a:t>
            </a:r>
          </a:p>
          <a:p>
            <a:r>
              <a:rPr lang="en-US" dirty="0"/>
              <a:t>HDFS Introduction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6F792-8913-1B61-A017-3A49F195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4E914-E987-787C-48FB-9F433D0B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0BA42-2858-00DB-0833-D8E21981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51E27-7531-7CAD-0423-03E9BC13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779C15-E6E6-CCCD-7F6C-FC61CB2D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41" y="1100666"/>
            <a:ext cx="10019359" cy="477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7252-C1AC-334C-D80E-BD451740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</a:t>
            </a:r>
            <a:br>
              <a:rPr lang="en-US" dirty="0"/>
            </a:br>
            <a:r>
              <a:rPr lang="en-US" sz="2800" dirty="0"/>
              <a:t>30</a:t>
            </a:r>
            <a:r>
              <a:rPr lang="en-US" sz="2800" baseline="30000" dirty="0"/>
              <a:t>th</a:t>
            </a:r>
            <a:r>
              <a:rPr lang="en-US" sz="2800" dirty="0"/>
              <a:t> August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19527-4419-CFB9-FC67-87D69EEE6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5AAEE-4FDF-0FF9-3F61-F9E3AC30CB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Introduction about Data </a:t>
            </a:r>
            <a:r>
              <a:rPr lang="en-US" dirty="0" err="1"/>
              <a:t>lake,Azure</a:t>
            </a:r>
            <a:r>
              <a:rPr lang="en-US" dirty="0"/>
              <a:t> HD </a:t>
            </a:r>
            <a:r>
              <a:rPr lang="en-US" dirty="0" err="1"/>
              <a:t>Insight,Azure</a:t>
            </a:r>
            <a:r>
              <a:rPr lang="en-US" dirty="0"/>
              <a:t> </a:t>
            </a:r>
            <a:r>
              <a:rPr lang="en-US" dirty="0" err="1"/>
              <a:t>DataLake</a:t>
            </a:r>
            <a:r>
              <a:rPr lang="en-US" dirty="0"/>
              <a:t> store and Azure Data lake analytics</a:t>
            </a:r>
          </a:p>
          <a:p>
            <a:r>
              <a:rPr lang="en-US" dirty="0"/>
              <a:t>Basics of Azure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Hands on with SQL clauses like SELECT,WHERE,CREATE TABLE,INSERT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F6A04-84B0-8830-2EC5-055DD77E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7FECD-9630-42E5-1637-7AF8C8C9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7BB142-EC70-93F3-D66D-F26BF4C1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087" y="1999052"/>
            <a:ext cx="5943600" cy="3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980E-03A2-FEB9-F384-0F843C52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  <a:br>
              <a:rPr lang="en-US" dirty="0"/>
            </a:br>
            <a:r>
              <a:rPr lang="en-US" sz="2800" dirty="0"/>
              <a:t>31</a:t>
            </a:r>
            <a:r>
              <a:rPr lang="en-US" sz="2800" baseline="30000" dirty="0"/>
              <a:t>st</a:t>
            </a:r>
            <a:r>
              <a:rPr lang="en-US" sz="2800" dirty="0"/>
              <a:t> August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E7467-8D44-C4E0-67A2-65A61F9E1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91449-1D98-447B-1E61-A13EF85AD2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Hands on with Aggregators functions SUM(),AVG(),COUNT(),MAX() and MIN()</a:t>
            </a:r>
          </a:p>
          <a:p>
            <a:r>
              <a:rPr lang="en-US" dirty="0"/>
              <a:t>Learned about JOINS like INNER,LEFT,RIGHT and FULL</a:t>
            </a:r>
          </a:p>
          <a:p>
            <a:r>
              <a:rPr lang="en-US" dirty="0"/>
              <a:t>Intro to basic sub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C9CB7-2DAB-243A-14A8-204D85E77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36A81-6A33-0081-1B1D-B62BEB898A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Used constraints like Primary Key and Foreign Key while creating tables</a:t>
            </a:r>
          </a:p>
          <a:p>
            <a:r>
              <a:rPr lang="en-US" dirty="0"/>
              <a:t>Used Having By and Order By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A6116-1660-765A-7D80-3C1C81D7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F972E-7291-138C-0E2B-72B60991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AF33-4A45-6F51-C5D1-BFDC0D65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</a:t>
            </a:r>
            <a:br>
              <a:rPr lang="en-US" dirty="0"/>
            </a:br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September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8F1-4E19-A5BD-73D5-CB149301A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E56A7-584D-E965-2A1D-4EED18F4C9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Hands on JOIN queries</a:t>
            </a:r>
          </a:p>
          <a:p>
            <a:r>
              <a:rPr lang="en-US" dirty="0"/>
              <a:t>Correlated sub queries </a:t>
            </a:r>
          </a:p>
          <a:p>
            <a:r>
              <a:rPr lang="en-US" dirty="0"/>
              <a:t>Hands on with RANK() function using Partition</a:t>
            </a:r>
          </a:p>
          <a:p>
            <a:r>
              <a:rPr lang="en-US" dirty="0"/>
              <a:t>Introduction to indexes in SQL</a:t>
            </a:r>
          </a:p>
          <a:p>
            <a:r>
              <a:rPr lang="en-US" dirty="0"/>
              <a:t>Hands on Stored Procedure Creation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623A-1850-2374-1400-8543082D2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51E70-5D0F-818E-4884-03C79B59F6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Created VIEW </a:t>
            </a:r>
          </a:p>
          <a:p>
            <a:r>
              <a:rPr lang="en-US" dirty="0"/>
              <a:t>Advantages of VIEW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C1828-828E-04EF-93B5-8D4745E9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1BC6F-56D8-3F3D-9217-FF296B9C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047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281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  Custom IDA Azure SQL Sidharth Bansal Employee Id : 655314</vt:lpstr>
      <vt:lpstr>Day 1 28th  August</vt:lpstr>
      <vt:lpstr>PowerPoint Presentation</vt:lpstr>
      <vt:lpstr>Day 2 29th August</vt:lpstr>
      <vt:lpstr>PowerPoint Presentation</vt:lpstr>
      <vt:lpstr>Day 3 30th August</vt:lpstr>
      <vt:lpstr>Day 4 31st August</vt:lpstr>
      <vt:lpstr>Day 5 1st September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Foundational Bootcamp</dc:title>
  <dc:creator>Govani, Dharmik SBOBNG-PTIV/ZID</dc:creator>
  <cp:lastModifiedBy>Bansal, Sidharth SBOBNG-PTIY/FAB</cp:lastModifiedBy>
  <cp:revision>25</cp:revision>
  <dcterms:created xsi:type="dcterms:W3CDTF">2023-08-23T04:15:45Z</dcterms:created>
  <dcterms:modified xsi:type="dcterms:W3CDTF">2023-09-01T14:48:55Z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0cb1e24-a0e2-4a4c-9340-733297c9cd7c_Enabled">
    <vt:lpwstr>true</vt:lpwstr>
  </property>
  <property fmtid="{D5CDD505-2E9C-101B-9397-08002B2CF9AE}" pid="4" name="MSIP_Label_d0cb1e24-a0e2-4a4c-9340-733297c9cd7c_SetDate">
    <vt:lpwstr>2023-08-25T14:41:02Z</vt:lpwstr>
  </property>
  <property fmtid="{D5CDD505-2E9C-101B-9397-08002B2CF9AE}" pid="5" name="MSIP_Label_d0cb1e24-a0e2-4a4c-9340-733297c9cd7c_Method">
    <vt:lpwstr>Privileged</vt:lpwstr>
  </property>
  <property fmtid="{D5CDD505-2E9C-101B-9397-08002B2CF9AE}" pid="6" name="MSIP_Label_d0cb1e24-a0e2-4a4c-9340-733297c9cd7c_Name">
    <vt:lpwstr>Internal</vt:lpwstr>
  </property>
  <property fmtid="{D5CDD505-2E9C-101B-9397-08002B2CF9AE}" pid="7" name="MSIP_Label_d0cb1e24-a0e2-4a4c-9340-733297c9cd7c_SiteId">
    <vt:lpwstr>db1e96a8-a3da-442a-930b-235cac24cd5c</vt:lpwstr>
  </property>
  <property fmtid="{D5CDD505-2E9C-101B-9397-08002B2CF9AE}" pid="8" name="MSIP_Label_d0cb1e24-a0e2-4a4c-9340-733297c9cd7c_ActionId">
    <vt:lpwstr>b7befa49-5e6a-4edd-8bea-b975687eb3bb</vt:lpwstr>
  </property>
  <property fmtid="{D5CDD505-2E9C-101B-9397-08002B2CF9AE}" pid="9" name="MSIP_Label_d0cb1e24-a0e2-4a4c-9340-733297c9cd7c_ContentBits">
    <vt:lpwstr>0</vt:lpwstr>
  </property>
</Properties>
</file>