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7" r:id="rId5"/>
    <p:sldId id="396" r:id="rId6"/>
    <p:sldId id="398" r:id="rId7"/>
    <p:sldId id="400" r:id="rId8"/>
    <p:sldId id="401" r:id="rId9"/>
    <p:sldId id="403" r:id="rId10"/>
    <p:sldId id="4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725" autoAdjust="0"/>
  </p:normalViewPr>
  <p:slideViewPr>
    <p:cSldViewPr snapToGrid="0">
      <p:cViewPr>
        <p:scale>
          <a:sx n="66" d="100"/>
          <a:sy n="66" d="100"/>
        </p:scale>
        <p:origin x="632" y="2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3146" y="1064948"/>
            <a:ext cx="3863974" cy="3436449"/>
          </a:xfrm>
        </p:spPr>
        <p:txBody>
          <a:bodyPr anchor="b" anchorCtr="0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Custom IDA</a:t>
            </a:r>
            <a:br>
              <a:rPr lang="en-US" dirty="0"/>
            </a:br>
            <a:br>
              <a:rPr lang="en-US" dirty="0"/>
            </a:br>
            <a:r>
              <a:rPr lang="en-US" sz="3100" dirty="0"/>
              <a:t>Sidharth Bansal</a:t>
            </a:r>
            <a:br>
              <a:rPr lang="en-US" sz="3100" dirty="0"/>
            </a:br>
            <a:r>
              <a:rPr lang="en-US" sz="3100" dirty="0"/>
              <a:t>Employee Id : 655314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F183-9537-8EF2-49B1-198C6316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</a:t>
            </a:r>
            <a:br>
              <a:rPr lang="en-US" dirty="0"/>
            </a:br>
            <a:r>
              <a:rPr lang="en-US" sz="2800" dirty="0"/>
              <a:t>4th September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D4CDC-045A-25BA-4C74-0DAD487D65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Types of Storages </a:t>
            </a:r>
            <a:r>
              <a:rPr lang="en-US" dirty="0" err="1"/>
              <a:t>file,object</a:t>
            </a:r>
            <a:r>
              <a:rPr lang="en-US" dirty="0"/>
              <a:t> and block</a:t>
            </a:r>
          </a:p>
          <a:p>
            <a:r>
              <a:rPr lang="en-US" dirty="0"/>
              <a:t>Different access tier of blob storage </a:t>
            </a:r>
            <a:r>
              <a:rPr lang="en-US" dirty="0" err="1"/>
              <a:t>hot,cool,cold,archive</a:t>
            </a:r>
            <a:r>
              <a:rPr lang="en-US" dirty="0"/>
              <a:t> tier</a:t>
            </a:r>
          </a:p>
          <a:p>
            <a:r>
              <a:rPr lang="en-US" dirty="0"/>
              <a:t>Azure storage vs Cosmos DB</a:t>
            </a:r>
          </a:p>
          <a:p>
            <a:r>
              <a:rPr lang="en-US" dirty="0"/>
              <a:t>Hands on Azure Storage and created containers</a:t>
            </a:r>
          </a:p>
          <a:p>
            <a:r>
              <a:rPr lang="en-US" dirty="0"/>
              <a:t>Hosted Static website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5F8C2-5D17-4433-8C4A-32A706B6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347ABDC-3C27-55FA-C015-F2F456152C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88487" y="2357306"/>
            <a:ext cx="5359926" cy="370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1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485C-5542-BB95-08ED-D287DF90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  <a:br>
              <a:rPr lang="en-US" dirty="0"/>
            </a:br>
            <a:r>
              <a:rPr lang="en-US" sz="2800" dirty="0"/>
              <a:t>5</a:t>
            </a:r>
            <a:r>
              <a:rPr lang="en-US" sz="2800" baseline="30000" dirty="0"/>
              <a:t>th</a:t>
            </a:r>
            <a:r>
              <a:rPr lang="en-US" sz="2800" dirty="0"/>
              <a:t> September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65715-F607-7D42-7448-0149D9926E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Introduction to LRS,ZRS,GRS and GZRS</a:t>
            </a:r>
          </a:p>
          <a:p>
            <a:r>
              <a:rPr lang="en-US" dirty="0"/>
              <a:t>Learned about Access Keys and Shared Access Signatures</a:t>
            </a:r>
          </a:p>
          <a:p>
            <a:r>
              <a:rPr lang="en-US" dirty="0"/>
              <a:t>Hands on data factory creation</a:t>
            </a:r>
          </a:p>
          <a:p>
            <a:r>
              <a:rPr lang="en-US" dirty="0"/>
              <a:t>Created a basic data 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EC1D94-DAA0-5CFA-63A4-28149E64188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00194" y="2558642"/>
            <a:ext cx="5845636" cy="3041115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4E914-E987-787C-48FB-9F433D0B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5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7252-C1AC-334C-D80E-BD451740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</a:t>
            </a:r>
            <a:br>
              <a:rPr lang="en-US" dirty="0"/>
            </a:br>
            <a:r>
              <a:rPr lang="en-US" sz="2800" dirty="0"/>
              <a:t>6</a:t>
            </a:r>
            <a:r>
              <a:rPr lang="en-US" sz="2800" baseline="30000" dirty="0"/>
              <a:t>th</a:t>
            </a:r>
            <a:r>
              <a:rPr lang="en-US" sz="2800" dirty="0"/>
              <a:t> September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5AAEE-4FDF-0FF9-3F61-F9E3AC30CB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Hands on data pipeline creation for practicing different activities like if </a:t>
            </a:r>
            <a:r>
              <a:rPr lang="en-US" dirty="0" err="1"/>
              <a:t>else,for</a:t>
            </a:r>
            <a:r>
              <a:rPr lang="en-US" dirty="0"/>
              <a:t> </a:t>
            </a:r>
            <a:r>
              <a:rPr lang="en-US" dirty="0" err="1"/>
              <a:t>each,filter,until,copy</a:t>
            </a:r>
            <a:r>
              <a:rPr lang="en-US" dirty="0"/>
              <a:t> data</a:t>
            </a:r>
          </a:p>
          <a:p>
            <a:r>
              <a:rPr lang="en-US" dirty="0"/>
              <a:t>Learned how to use parameters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7FECD-9630-42E5-1637-7AF8C8C9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FB99C-CC3A-6E36-4869-FC53E2387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548" y="875922"/>
            <a:ext cx="5335803" cy="26937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93283B-6136-FD45-EF95-5CA3133ED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11" y="3800213"/>
            <a:ext cx="5431287" cy="283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1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980E-03A2-FEB9-F384-0F843C52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</a:t>
            </a:r>
            <a:br>
              <a:rPr lang="en-US" dirty="0"/>
            </a:br>
            <a:r>
              <a:rPr lang="en-US" sz="2800" dirty="0"/>
              <a:t>7</a:t>
            </a:r>
            <a:r>
              <a:rPr lang="en-US" sz="2800" baseline="30000" dirty="0"/>
              <a:t>th</a:t>
            </a:r>
            <a:r>
              <a:rPr lang="en-US" sz="2800" dirty="0"/>
              <a:t> September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91449-1D98-447B-1E61-A13EF85AD2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Hands on with switch activity</a:t>
            </a:r>
          </a:p>
          <a:p>
            <a:r>
              <a:rPr lang="en-US" dirty="0"/>
              <a:t>Created basic dataflow</a:t>
            </a:r>
          </a:p>
          <a:p>
            <a:r>
              <a:rPr lang="en-US" dirty="0"/>
              <a:t>Used </a:t>
            </a:r>
            <a:r>
              <a:rPr lang="en-US" dirty="0" err="1"/>
              <a:t>select,filter,derived</a:t>
            </a:r>
            <a:r>
              <a:rPr lang="en-US" dirty="0"/>
              <a:t> </a:t>
            </a:r>
            <a:r>
              <a:rPr lang="en-US" dirty="0" err="1"/>
              <a:t>column,union,sort</a:t>
            </a:r>
            <a:r>
              <a:rPr lang="en-US" dirty="0"/>
              <a:t> and conditional split while creating data 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36A81-6A33-0081-1B1D-B62BEB898A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F972E-7291-138C-0E2B-72B60991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48B76-F57E-5C26-152F-726C46A27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023" y="390516"/>
            <a:ext cx="5668435" cy="3102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D4127D-1AFB-6C8C-9244-0AE08B28E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023" y="3598604"/>
            <a:ext cx="5755098" cy="306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0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F0742-FE9F-197E-CA32-964DF1F4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685336-1FC9-C486-DA8C-40C893457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1" y="796954"/>
            <a:ext cx="11572290" cy="55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2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AF33-4A45-6F51-C5D1-BFDC0D65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</a:t>
            </a:r>
            <a:br>
              <a:rPr lang="en-US" dirty="0"/>
            </a:br>
            <a:r>
              <a:rPr lang="en-US" sz="2800" dirty="0"/>
              <a:t>8</a:t>
            </a:r>
            <a:r>
              <a:rPr lang="en-US" sz="2800" baseline="30000" dirty="0"/>
              <a:t>th</a:t>
            </a:r>
            <a:r>
              <a:rPr lang="en-US" sz="2800" dirty="0"/>
              <a:t> September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E56A7-584D-E965-2A1D-4EED18F4C9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Case study in a group</a:t>
            </a:r>
          </a:p>
          <a:p>
            <a:r>
              <a:rPr lang="en-US" dirty="0"/>
              <a:t>Created Azure </a:t>
            </a:r>
            <a:r>
              <a:rPr lang="en-US" dirty="0" err="1"/>
              <a:t>Sql</a:t>
            </a:r>
            <a:r>
              <a:rPr lang="en-US" dirty="0"/>
              <a:t> database and server </a:t>
            </a:r>
          </a:p>
          <a:p>
            <a:r>
              <a:rPr lang="en-US" dirty="0"/>
              <a:t>Made a dataflow pipeline to convert </a:t>
            </a:r>
            <a:r>
              <a:rPr lang="en-US" dirty="0" err="1"/>
              <a:t>sql</a:t>
            </a:r>
            <a:r>
              <a:rPr lang="en-US" dirty="0"/>
              <a:t> table to csv </a:t>
            </a:r>
          </a:p>
          <a:p>
            <a:r>
              <a:rPr lang="en-US" dirty="0"/>
              <a:t>Used </a:t>
            </a:r>
            <a:r>
              <a:rPr lang="en-US" dirty="0" err="1"/>
              <a:t>select,conditional</a:t>
            </a:r>
            <a:r>
              <a:rPr lang="en-US" dirty="0"/>
              <a:t> </a:t>
            </a:r>
            <a:r>
              <a:rPr lang="en-US" dirty="0" err="1"/>
              <a:t>split,derived</a:t>
            </a:r>
            <a:r>
              <a:rPr lang="en-US" dirty="0"/>
              <a:t> column in the dataflow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CF9818-B424-AB28-DF08-84B941BD85C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525551" y="549275"/>
            <a:ext cx="6502820" cy="2416980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1BC6F-56D8-3F3D-9217-FF296B9C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275B8B-3EB1-255F-088F-B08DAE52E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905" y="4185147"/>
            <a:ext cx="6395466" cy="222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1047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194</Words>
  <Application>Microsoft Office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Walbaum Display</vt:lpstr>
      <vt:lpstr>3DFloatVTI</vt:lpstr>
      <vt:lpstr>  Custom IDA  Sidharth Bansal Employee Id : 655314</vt:lpstr>
      <vt:lpstr>Day 1 4th September</vt:lpstr>
      <vt:lpstr>Day 2 5th September</vt:lpstr>
      <vt:lpstr>Day 3 6th September</vt:lpstr>
      <vt:lpstr>Day 4 7th September</vt:lpstr>
      <vt:lpstr>PowerPoint Presentation</vt:lpstr>
      <vt:lpstr>Day 5 8th September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Foundational Bootcamp</dc:title>
  <dc:creator>Govani, Dharmik SBOBNG-PTIV/ZID</dc:creator>
  <cp:lastModifiedBy>Bansal, Sidharth SBOBNG-PTIY/FAB</cp:lastModifiedBy>
  <cp:revision>43</cp:revision>
  <dcterms:created xsi:type="dcterms:W3CDTF">2023-08-23T04:15:45Z</dcterms:created>
  <dcterms:modified xsi:type="dcterms:W3CDTF">2023-09-08T14:12:20Z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0cb1e24-a0e2-4a4c-9340-733297c9cd7c_Enabled">
    <vt:lpwstr>true</vt:lpwstr>
  </property>
  <property fmtid="{D5CDD505-2E9C-101B-9397-08002B2CF9AE}" pid="4" name="MSIP_Label_d0cb1e24-a0e2-4a4c-9340-733297c9cd7c_SetDate">
    <vt:lpwstr>2023-08-25T14:41:02Z</vt:lpwstr>
  </property>
  <property fmtid="{D5CDD505-2E9C-101B-9397-08002B2CF9AE}" pid="5" name="MSIP_Label_d0cb1e24-a0e2-4a4c-9340-733297c9cd7c_Method">
    <vt:lpwstr>Privileged</vt:lpwstr>
  </property>
  <property fmtid="{D5CDD505-2E9C-101B-9397-08002B2CF9AE}" pid="6" name="MSIP_Label_d0cb1e24-a0e2-4a4c-9340-733297c9cd7c_Name">
    <vt:lpwstr>Internal</vt:lpwstr>
  </property>
  <property fmtid="{D5CDD505-2E9C-101B-9397-08002B2CF9AE}" pid="7" name="MSIP_Label_d0cb1e24-a0e2-4a4c-9340-733297c9cd7c_SiteId">
    <vt:lpwstr>db1e96a8-a3da-442a-930b-235cac24cd5c</vt:lpwstr>
  </property>
  <property fmtid="{D5CDD505-2E9C-101B-9397-08002B2CF9AE}" pid="8" name="MSIP_Label_d0cb1e24-a0e2-4a4c-9340-733297c9cd7c_ActionId">
    <vt:lpwstr>b7befa49-5e6a-4edd-8bea-b975687eb3bb</vt:lpwstr>
  </property>
  <property fmtid="{D5CDD505-2E9C-101B-9397-08002B2CF9AE}" pid="9" name="MSIP_Label_d0cb1e24-a0e2-4a4c-9340-733297c9cd7c_ContentBits">
    <vt:lpwstr>0</vt:lpwstr>
  </property>
</Properties>
</file>