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0"/>
  </p:notesMasterIdLst>
  <p:handoutMasterIdLst>
    <p:handoutMasterId r:id="rId11"/>
  </p:handoutMasterIdLst>
  <p:sldIdLst>
    <p:sldId id="257" r:id="rId5"/>
    <p:sldId id="396" r:id="rId6"/>
    <p:sldId id="398" r:id="rId7"/>
    <p:sldId id="400" r:id="rId8"/>
    <p:sldId id="4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725" autoAdjust="0"/>
  </p:normalViewPr>
  <p:slideViewPr>
    <p:cSldViewPr snapToGrid="0">
      <p:cViewPr varScale="1">
        <p:scale>
          <a:sx n="72" d="100"/>
          <a:sy n="72" d="100"/>
        </p:scale>
        <p:origin x="420" y="6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3146" y="1064948"/>
            <a:ext cx="3863974" cy="3436449"/>
          </a:xfrm>
        </p:spPr>
        <p:txBody>
          <a:bodyPr anchor="b" anchorCtr="0"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Custom IDA</a:t>
            </a:r>
            <a:br>
              <a:rPr lang="en-US" dirty="0"/>
            </a:br>
            <a:br>
              <a:rPr lang="en-US" dirty="0"/>
            </a:br>
            <a:r>
              <a:rPr lang="en-US" sz="3100" dirty="0"/>
              <a:t>Sidharth Bansal</a:t>
            </a:r>
            <a:br>
              <a:rPr lang="en-US" sz="3100" dirty="0"/>
            </a:br>
            <a:r>
              <a:rPr lang="en-US" sz="3100" dirty="0"/>
              <a:t>Employee Id : 655314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F183-9537-8EF2-49B1-198C6316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</a:t>
            </a:r>
            <a:br>
              <a:rPr lang="en-US" dirty="0"/>
            </a:br>
            <a:r>
              <a:rPr lang="en-US" sz="2800" dirty="0"/>
              <a:t>19</a:t>
            </a:r>
            <a:r>
              <a:rPr lang="en-US" sz="2800" baseline="30000" dirty="0"/>
              <a:t>th</a:t>
            </a:r>
            <a:r>
              <a:rPr lang="en-US" sz="2800" dirty="0"/>
              <a:t>  September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D4CDC-045A-25BA-4C74-0DAD487D6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2249816"/>
            <a:ext cx="5429114" cy="3515555"/>
          </a:xfrm>
        </p:spPr>
        <p:txBody>
          <a:bodyPr/>
          <a:lstStyle/>
          <a:p>
            <a:r>
              <a:rPr lang="en-US" dirty="0"/>
              <a:t>Hands on data-structures like list and dictionary</a:t>
            </a:r>
          </a:p>
          <a:p>
            <a:r>
              <a:rPr lang="en-US" dirty="0"/>
              <a:t>Recursion and Intro to classes and objects</a:t>
            </a:r>
          </a:p>
          <a:p>
            <a:r>
              <a:rPr lang="en-US" dirty="0"/>
              <a:t>Functions like generator , lambda and decorative</a:t>
            </a:r>
          </a:p>
          <a:p>
            <a:r>
              <a:rPr lang="en-US" dirty="0"/>
              <a:t>Used functions like </a:t>
            </a:r>
            <a:r>
              <a:rPr lang="en-US" dirty="0" err="1"/>
              <a:t>sort,upper</a:t>
            </a:r>
            <a:r>
              <a:rPr lang="en-US" dirty="0"/>
              <a:t> and split</a:t>
            </a:r>
          </a:p>
          <a:p>
            <a:r>
              <a:rPr lang="en-US" dirty="0"/>
              <a:t>Learned about different types of arguments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65F8C2-5D17-4433-8C4A-32A706B6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25694-F079-A5C0-212D-CB8E31FBE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394" y="1382747"/>
            <a:ext cx="6007293" cy="2368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7DF2A7-ADAD-5076-F201-AD8C1EFFB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394" y="4291212"/>
            <a:ext cx="6098458" cy="2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1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485C-5542-BB95-08ED-D287DF90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</a:t>
            </a:r>
            <a:br>
              <a:rPr lang="en-US" dirty="0"/>
            </a:br>
            <a:r>
              <a:rPr lang="en-US" sz="2800" dirty="0"/>
              <a:t>20</a:t>
            </a:r>
            <a:r>
              <a:rPr lang="en-US" sz="2800" baseline="30000" dirty="0"/>
              <a:t>h</a:t>
            </a:r>
            <a:r>
              <a:rPr lang="en-US" sz="2800" dirty="0"/>
              <a:t> September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65715-F607-7D42-7448-0149D9926E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Introduction to pandas and matplotlib</a:t>
            </a:r>
          </a:p>
          <a:p>
            <a:r>
              <a:rPr lang="en-US" dirty="0"/>
              <a:t>Used function like </a:t>
            </a:r>
            <a:r>
              <a:rPr lang="en-US" dirty="0" err="1"/>
              <a:t>head,tail,convert_dtypes</a:t>
            </a:r>
            <a:r>
              <a:rPr lang="en-US" dirty="0"/>
              <a:t> and shape</a:t>
            </a:r>
          </a:p>
          <a:p>
            <a:r>
              <a:rPr lang="en-US" dirty="0"/>
              <a:t>Read csv using pandas</a:t>
            </a:r>
          </a:p>
          <a:p>
            <a:r>
              <a:rPr lang="en-US" dirty="0"/>
              <a:t>Hands on </a:t>
            </a:r>
            <a:r>
              <a:rPr lang="en-US" dirty="0" err="1"/>
              <a:t>numpy</a:t>
            </a:r>
            <a:r>
              <a:rPr lang="en-US" dirty="0"/>
              <a:t> arrays </a:t>
            </a:r>
          </a:p>
          <a:p>
            <a:r>
              <a:rPr lang="en-US" dirty="0"/>
              <a:t>Calculated </a:t>
            </a:r>
            <a:r>
              <a:rPr lang="en-US" dirty="0" err="1"/>
              <a:t>mean,median</a:t>
            </a:r>
            <a:r>
              <a:rPr lang="en-US" dirty="0"/>
              <a:t> and mode using </a:t>
            </a:r>
            <a:r>
              <a:rPr lang="en-US" dirty="0" err="1"/>
              <a:t>numpy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74E914-E987-787C-48FB-9F433D0B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00B1CD-72E7-913C-2323-127689B7B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97" y="1662119"/>
            <a:ext cx="6139283" cy="18848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FA9AEE-982B-089A-0704-91F858023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977" y="4209762"/>
            <a:ext cx="5795455" cy="197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5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7252-C1AC-334C-D80E-BD451740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</a:t>
            </a:r>
            <a:br>
              <a:rPr lang="en-US" dirty="0"/>
            </a:br>
            <a:r>
              <a:rPr lang="en-US" sz="2800" dirty="0"/>
              <a:t>21</a:t>
            </a:r>
            <a:r>
              <a:rPr lang="en-US" sz="2800" baseline="30000" dirty="0"/>
              <a:t>st</a:t>
            </a:r>
            <a:r>
              <a:rPr lang="en-US" sz="2800" dirty="0"/>
              <a:t> September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5AAEE-4FDF-0FF9-3F61-F9E3AC30CB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Introduction to spark</a:t>
            </a:r>
          </a:p>
          <a:p>
            <a:r>
              <a:rPr lang="en-US" dirty="0"/>
              <a:t>Hadoop vs spark</a:t>
            </a:r>
          </a:p>
          <a:p>
            <a:r>
              <a:rPr lang="en-US" dirty="0"/>
              <a:t>Architecture of spark</a:t>
            </a:r>
          </a:p>
          <a:p>
            <a:r>
              <a:rPr lang="en-US" dirty="0"/>
              <a:t>Created spark context and spark session</a:t>
            </a:r>
          </a:p>
          <a:p>
            <a:r>
              <a:rPr lang="en-US" dirty="0"/>
              <a:t>Hands on creation of </a:t>
            </a:r>
            <a:r>
              <a:rPr lang="en-US" dirty="0" err="1"/>
              <a:t>dataframe</a:t>
            </a:r>
            <a:r>
              <a:rPr lang="en-US" dirty="0"/>
              <a:t> using csv file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7FECD-9630-42E5-1637-7AF8C8C9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29C44CE9-341F-943D-E778-611CD2D1CA21}"/>
              </a:ext>
            </a:extLst>
          </p:cNvPr>
          <p:cNvSpPr txBox="1">
            <a:spLocks/>
          </p:cNvSpPr>
          <p:nvPr/>
        </p:nvSpPr>
        <p:spPr>
          <a:xfrm>
            <a:off x="5979977" y="2336489"/>
            <a:ext cx="5429114" cy="35155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697F79-CD2A-508C-583A-C50B68906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0" y="1610382"/>
            <a:ext cx="5598160" cy="19761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E1A870-7B21-4D16-A588-887C4BE6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0" y="4251204"/>
            <a:ext cx="5672915" cy="199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1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980E-03A2-FEB9-F384-0F843C52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5</a:t>
            </a:r>
            <a:br>
              <a:rPr lang="en-US" dirty="0"/>
            </a:br>
            <a:r>
              <a:rPr lang="en-US" sz="2800" dirty="0"/>
              <a:t>22</a:t>
            </a:r>
            <a:r>
              <a:rPr lang="en-US" sz="2800" baseline="30000" dirty="0"/>
              <a:t>nd</a:t>
            </a:r>
            <a:r>
              <a:rPr lang="en-US" sz="2800" dirty="0"/>
              <a:t> September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91449-1D98-447B-1E61-A13EF85AD2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User defined schema vs </a:t>
            </a:r>
            <a:r>
              <a:rPr lang="en-US" dirty="0" err="1"/>
              <a:t>inferschema</a:t>
            </a:r>
            <a:endParaRPr lang="en-US" dirty="0"/>
          </a:p>
          <a:p>
            <a:r>
              <a:rPr lang="en-US" dirty="0"/>
              <a:t>Learned about </a:t>
            </a:r>
            <a:r>
              <a:rPr lang="en-US" dirty="0" err="1"/>
              <a:t>pyspark</a:t>
            </a:r>
            <a:r>
              <a:rPr lang="en-US" dirty="0"/>
              <a:t> schema datatypes</a:t>
            </a:r>
          </a:p>
          <a:p>
            <a:r>
              <a:rPr lang="en-US" dirty="0"/>
              <a:t>Created schema for nested data</a:t>
            </a:r>
          </a:p>
          <a:p>
            <a:r>
              <a:rPr lang="en-US" dirty="0"/>
              <a:t>Hands on with different file formats like </a:t>
            </a:r>
            <a:r>
              <a:rPr lang="en-US" dirty="0" err="1"/>
              <a:t>csv,json</a:t>
            </a:r>
            <a:r>
              <a:rPr lang="en-US" dirty="0"/>
              <a:t> and parquet</a:t>
            </a:r>
          </a:p>
          <a:p>
            <a:r>
              <a:rPr lang="en-US" dirty="0"/>
              <a:t>Used </a:t>
            </a:r>
            <a:r>
              <a:rPr lang="en-US" dirty="0" err="1"/>
              <a:t>groupby</a:t>
            </a:r>
            <a:r>
              <a:rPr lang="en-US" dirty="0"/>
              <a:t> and sort on </a:t>
            </a:r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36A81-6A33-0081-1B1D-B62BEB898A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F972E-7291-138C-0E2B-72B60991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6CAB95-B86F-D92E-B356-D6404B2C8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977" y="1642367"/>
            <a:ext cx="6043531" cy="23514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3849E7-1C67-BAFD-FDFF-AAD6C58DD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977" y="4535698"/>
            <a:ext cx="6101406" cy="177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0511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</TotalTime>
  <Words>162</Words>
  <Application>Microsoft Office PowerPoint</Application>
  <PresentationFormat>Widescreen</PresentationFormat>
  <Paragraphs>31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Walbaum Display</vt:lpstr>
      <vt:lpstr>3DFloatVTI</vt:lpstr>
      <vt:lpstr>  Custom IDA  Sidharth Bansal Employee Id : 655314</vt:lpstr>
      <vt:lpstr>Day 2 19th  September</vt:lpstr>
      <vt:lpstr>Day 3 20h September</vt:lpstr>
      <vt:lpstr>Day 4 21st September</vt:lpstr>
      <vt:lpstr>Day 5 22nd September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Foundational Bootcamp</dc:title>
  <dc:creator>Govani, Dharmik SBOBNG-PTIV/ZID</dc:creator>
  <cp:lastModifiedBy>Bansal, Sidharth SBOBNG-PTIY/FAB</cp:lastModifiedBy>
  <cp:revision>73</cp:revision>
  <dcterms:created xsi:type="dcterms:W3CDTF">2023-08-23T04:15:45Z</dcterms:created>
  <dcterms:modified xsi:type="dcterms:W3CDTF">2023-09-22T09:21:47Z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0cb1e24-a0e2-4a4c-9340-733297c9cd7c_Enabled">
    <vt:lpwstr>true</vt:lpwstr>
  </property>
  <property fmtid="{D5CDD505-2E9C-101B-9397-08002B2CF9AE}" pid="4" name="MSIP_Label_d0cb1e24-a0e2-4a4c-9340-733297c9cd7c_SetDate">
    <vt:lpwstr>2023-08-25T14:41:02Z</vt:lpwstr>
  </property>
  <property fmtid="{D5CDD505-2E9C-101B-9397-08002B2CF9AE}" pid="5" name="MSIP_Label_d0cb1e24-a0e2-4a4c-9340-733297c9cd7c_Method">
    <vt:lpwstr>Privileged</vt:lpwstr>
  </property>
  <property fmtid="{D5CDD505-2E9C-101B-9397-08002B2CF9AE}" pid="6" name="MSIP_Label_d0cb1e24-a0e2-4a4c-9340-733297c9cd7c_Name">
    <vt:lpwstr>Internal</vt:lpwstr>
  </property>
  <property fmtid="{D5CDD505-2E9C-101B-9397-08002B2CF9AE}" pid="7" name="MSIP_Label_d0cb1e24-a0e2-4a4c-9340-733297c9cd7c_SiteId">
    <vt:lpwstr>db1e96a8-a3da-442a-930b-235cac24cd5c</vt:lpwstr>
  </property>
  <property fmtid="{D5CDD505-2E9C-101B-9397-08002B2CF9AE}" pid="8" name="MSIP_Label_d0cb1e24-a0e2-4a4c-9340-733297c9cd7c_ActionId">
    <vt:lpwstr>b7befa49-5e6a-4edd-8bea-b975687eb3bb</vt:lpwstr>
  </property>
  <property fmtid="{D5CDD505-2E9C-101B-9397-08002B2CF9AE}" pid="9" name="MSIP_Label_d0cb1e24-a0e2-4a4c-9340-733297c9cd7c_ContentBits">
    <vt:lpwstr>0</vt:lpwstr>
  </property>
</Properties>
</file>